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0"/>
  </p:notesMasterIdLst>
  <p:sldIdLst>
    <p:sldId id="256" r:id="rId3"/>
    <p:sldId id="257" r:id="rId4"/>
    <p:sldId id="258" r:id="rId5"/>
    <p:sldId id="283" r:id="rId6"/>
    <p:sldId id="284" r:id="rId7"/>
    <p:sldId id="262" r:id="rId8"/>
    <p:sldId id="309" r:id="rId9"/>
    <p:sldId id="260" r:id="rId10"/>
    <p:sldId id="271" r:id="rId11"/>
    <p:sldId id="272" r:id="rId12"/>
    <p:sldId id="273" r:id="rId13"/>
    <p:sldId id="274" r:id="rId14"/>
    <p:sldId id="303" r:id="rId15"/>
    <p:sldId id="320" r:id="rId16"/>
    <p:sldId id="261" r:id="rId17"/>
    <p:sldId id="276" r:id="rId18"/>
    <p:sldId id="275" r:id="rId19"/>
    <p:sldId id="26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3884"/>
    <a:srgbClr val="37A7D9"/>
    <a:srgbClr val="4CC7AA"/>
    <a:srgbClr val="F6CC84"/>
    <a:srgbClr val="EE9CC0"/>
    <a:srgbClr val="9CD2EA"/>
    <a:srgbClr val="A6E1D3"/>
    <a:srgbClr val="28806B"/>
    <a:srgbClr val="267FAB"/>
    <a:srgbClr val="F69E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533" y="86"/>
      </p:cViewPr>
      <p:guideLst>
        <p:guide orient="horz" pos="2096"/>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4155F91-34D3-4597-8FBD-0A7760D44F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46CA82-AF0A-4194-B863-548DAC8A83A2}"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4155F91-34D3-4597-8FBD-0A7760D44F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46CA82-AF0A-4194-B863-548DAC8A83A2}"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4155F91-34D3-4597-8FBD-0A7760D44F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46CA82-AF0A-4194-B863-548DAC8A83A2}"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34155F91-34D3-4597-8FBD-0A7760D44F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46CA82-AF0A-4194-B863-548DAC8A83A2}"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4155F91-34D3-4597-8FBD-0A7760D44F4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46CA82-AF0A-4194-B863-548DAC8A83A2}"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34155F91-34D3-4597-8FBD-0A7760D44F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46CA82-AF0A-4194-B863-548DAC8A83A2}"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34155F91-34D3-4597-8FBD-0A7760D44F4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146CA82-AF0A-4194-B863-548DAC8A83A2}"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4155F91-34D3-4597-8FBD-0A7760D44F4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146CA82-AF0A-4194-B863-548DAC8A83A2}"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155F91-34D3-4597-8FBD-0A7760D44F4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146CA82-AF0A-4194-B863-548DAC8A83A2}"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4155F91-34D3-4597-8FBD-0A7760D44F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46CA82-AF0A-4194-B863-548DAC8A83A2}"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4155F91-34D3-4597-8FBD-0A7760D44F4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146CA82-AF0A-4194-B863-548DAC8A83A2}"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155F91-34D3-4597-8FBD-0A7760D44F4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46CA82-AF0A-4194-B863-548DAC8A83A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tags" Target="../tags/tag2.xml"/><Relationship Id="rId2" Type="http://schemas.openxmlformats.org/officeDocument/2006/relationships/image" Target="../media/image3.png"/><Relationship Id="rId1" Type="http://schemas.openxmlformats.org/officeDocument/2006/relationships/tags" Target="../tags/tag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4216799" y="976000"/>
            <a:ext cx="2400300" cy="2400300"/>
          </a:xfrm>
          <a:prstGeom prst="ellipse">
            <a:avLst/>
          </a:prstGeom>
          <a:solidFill>
            <a:srgbClr val="267FAB">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016649" y="1437735"/>
            <a:ext cx="2400300" cy="2400300"/>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
        <p:nvSpPr>
          <p:cNvPr id="13" name="椭圆 12"/>
          <p:cNvSpPr/>
          <p:nvPr/>
        </p:nvSpPr>
        <p:spPr>
          <a:xfrm>
            <a:off x="4712099" y="237585"/>
            <a:ext cx="2400300" cy="2400300"/>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0</a:t>
            </a:r>
            <a:endParaRPr lang="zh-CN" altLang="en-US" sz="16600" b="1" dirty="0">
              <a:latin typeface="微软雅黑" panose="020B0503020204020204" pitchFamily="34" charset="-122"/>
              <a:ea typeface="微软雅黑" panose="020B0503020204020204" pitchFamily="34" charset="-122"/>
            </a:endParaRPr>
          </a:p>
        </p:txBody>
      </p:sp>
      <p:sp>
        <p:nvSpPr>
          <p:cNvPr id="14" name="椭圆 13"/>
          <p:cNvSpPr/>
          <p:nvPr/>
        </p:nvSpPr>
        <p:spPr>
          <a:xfrm>
            <a:off x="6356635" y="1437735"/>
            <a:ext cx="2400300" cy="2400300"/>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b="1" dirty="0">
                <a:latin typeface="微软雅黑" panose="020B0503020204020204" pitchFamily="34" charset="-122"/>
                <a:ea typeface="微软雅黑" panose="020B0503020204020204" pitchFamily="34" charset="-122"/>
              </a:rPr>
              <a:t>0</a:t>
            </a:r>
            <a:endParaRPr lang="en-US" sz="16600" b="1" dirty="0">
              <a:latin typeface="微软雅黑" panose="020B0503020204020204" pitchFamily="34" charset="-122"/>
              <a:ea typeface="微软雅黑" panose="020B0503020204020204" pitchFamily="34" charset="-122"/>
            </a:endParaRPr>
          </a:p>
        </p:txBody>
      </p:sp>
      <p:sp>
        <p:nvSpPr>
          <p:cNvPr id="15" name="椭圆 14"/>
          <p:cNvSpPr/>
          <p:nvPr/>
        </p:nvSpPr>
        <p:spPr>
          <a:xfrm>
            <a:off x="4712099" y="2199735"/>
            <a:ext cx="2400300" cy="2400300"/>
          </a:xfrm>
          <a:prstGeom prst="ellipse">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600" b="1" dirty="0">
                <a:latin typeface="微软雅黑" panose="020B0503020204020204" pitchFamily="34" charset="-122"/>
                <a:ea typeface="微软雅黑" panose="020B0503020204020204" pitchFamily="34" charset="-122"/>
              </a:rPr>
              <a:t>2</a:t>
            </a:r>
            <a:endParaRPr lang="en-US" sz="16600" b="1" dirty="0">
              <a:latin typeface="微软雅黑" panose="020B0503020204020204" pitchFamily="34" charset="-122"/>
              <a:ea typeface="微软雅黑" panose="020B0503020204020204" pitchFamily="34" charset="-122"/>
            </a:endParaRPr>
          </a:p>
        </p:txBody>
      </p:sp>
      <p:sp>
        <p:nvSpPr>
          <p:cNvPr id="17" name="椭圆 16"/>
          <p:cNvSpPr/>
          <p:nvPr/>
        </p:nvSpPr>
        <p:spPr>
          <a:xfrm>
            <a:off x="7556785" y="81078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226357" y="4053821"/>
            <a:ext cx="546214" cy="5462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251893" y="2364778"/>
            <a:ext cx="546214" cy="546214"/>
          </a:xfrm>
          <a:prstGeom prst="ellipse">
            <a:avLst/>
          </a:prstGeom>
          <a:solidFill>
            <a:srgbClr val="37A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393893" y="1653521"/>
            <a:ext cx="394156" cy="394156"/>
          </a:xfrm>
          <a:prstGeom prst="ellipse">
            <a:avLst/>
          </a:prstGeom>
          <a:solidFill>
            <a:srgbClr val="FE6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165885" y="3945928"/>
            <a:ext cx="432256" cy="432256"/>
          </a:xfrm>
          <a:prstGeom prst="ellipse">
            <a:avLst/>
          </a:prstGeom>
          <a:solidFill>
            <a:srgbClr val="F69E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1426383" y="2513235"/>
            <a:ext cx="228245" cy="228245"/>
          </a:xfrm>
          <a:prstGeom prst="ellipse">
            <a:avLst/>
          </a:prstGeom>
          <a:solidFill>
            <a:srgbClr val="E33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699537" y="2001061"/>
            <a:ext cx="93232" cy="93232"/>
          </a:xfrm>
          <a:prstGeom prst="ellipse">
            <a:avLst/>
          </a:prstGeom>
          <a:solidFill>
            <a:srgbClr val="F69E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128475" y="2681248"/>
            <a:ext cx="93232" cy="9323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10165617" y="1539398"/>
            <a:ext cx="228245" cy="228245"/>
          </a:xfrm>
          <a:prstGeom prst="ellipse">
            <a:avLst/>
          </a:prstGeom>
          <a:solidFill>
            <a:srgbClr val="26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flipV="1">
            <a:off x="11030634" y="2094293"/>
            <a:ext cx="664294" cy="773419"/>
            <a:chOff x="280875" y="2330441"/>
            <a:chExt cx="664294" cy="773419"/>
          </a:xfrm>
          <a:solidFill>
            <a:schemeClr val="bg1">
              <a:lumMod val="50000"/>
            </a:schemeClr>
          </a:solidFill>
        </p:grpSpPr>
        <p:sp>
          <p:nvSpPr>
            <p:cNvPr id="27" name="椭圆 26"/>
            <p:cNvSpPr/>
            <p:nvPr/>
          </p:nvSpPr>
          <p:spPr>
            <a:xfrm flipH="1">
              <a:off x="851937" y="2330441"/>
              <a:ext cx="93232" cy="93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80875" y="3010628"/>
              <a:ext cx="93232" cy="93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Copyright Notice"/>
          <p:cNvSpPr/>
          <p:nvPr/>
        </p:nvSpPr>
        <p:spPr bwMode="auto">
          <a:xfrm>
            <a:off x="978219" y="4841319"/>
            <a:ext cx="10235565" cy="68008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4000" b="1" cap="small" dirty="0">
                <a:solidFill>
                  <a:srgbClr val="267FAB"/>
                </a:solidFill>
                <a:latin typeface="微软雅黑" panose="020B0503020204020204" pitchFamily="34" charset="-122"/>
                <a:ea typeface="微软雅黑" panose="020B0503020204020204" pitchFamily="34" charset="-122"/>
              </a:rPr>
              <a:t>web</a:t>
            </a:r>
            <a:r>
              <a:rPr lang="zh-CN" altLang="en-US" sz="4000" b="1" cap="small" dirty="0">
                <a:solidFill>
                  <a:srgbClr val="267FAB"/>
                </a:solidFill>
                <a:latin typeface="微软雅黑" panose="020B0503020204020204" pitchFamily="34" charset="-122"/>
                <a:ea typeface="微软雅黑" panose="020B0503020204020204" pitchFamily="34" charset="-122"/>
              </a:rPr>
              <a:t>应用程序开发项目之</a:t>
            </a:r>
            <a:r>
              <a:rPr lang="en-US" altLang="zh-CN" sz="4000" b="1" cap="small" dirty="0">
                <a:solidFill>
                  <a:srgbClr val="267FAB"/>
                </a:solidFill>
                <a:latin typeface="微软雅黑" panose="020B0503020204020204" pitchFamily="34" charset="-122"/>
                <a:ea typeface="微软雅黑" panose="020B0503020204020204" pitchFamily="34" charset="-122"/>
              </a:rPr>
              <a:t>“</a:t>
            </a:r>
            <a:r>
              <a:rPr lang="zh-CN" altLang="en-US" sz="4000" b="1" cap="small" dirty="0">
                <a:solidFill>
                  <a:srgbClr val="267FAB"/>
                </a:solidFill>
                <a:latin typeface="微软雅黑" panose="020B0503020204020204" pitchFamily="34" charset="-122"/>
                <a:ea typeface="微软雅黑" panose="020B0503020204020204" pitchFamily="34" charset="-122"/>
              </a:rPr>
              <a:t>去哪网</a:t>
            </a:r>
            <a:r>
              <a:rPr lang="en-US" altLang="zh-CN" sz="4000" b="1" cap="small" dirty="0">
                <a:solidFill>
                  <a:srgbClr val="267FAB"/>
                </a:solidFill>
                <a:latin typeface="微软雅黑" panose="020B0503020204020204" pitchFamily="34" charset="-122"/>
                <a:ea typeface="微软雅黑" panose="020B0503020204020204" pitchFamily="34" charset="-122"/>
              </a:rPr>
              <a:t>”</a:t>
            </a:r>
            <a:r>
              <a:rPr lang="zh-CN" altLang="en-US" sz="4000" b="1" cap="small" dirty="0">
                <a:solidFill>
                  <a:srgbClr val="267FAB"/>
                </a:solidFill>
                <a:latin typeface="微软雅黑" panose="020B0503020204020204" pitchFamily="34" charset="-122"/>
                <a:ea typeface="微软雅黑" panose="020B0503020204020204" pitchFamily="34" charset="-122"/>
              </a:rPr>
              <a:t>总结</a:t>
            </a:r>
            <a:r>
              <a:rPr lang="zh-CN" altLang="en-US" sz="4000" b="1" cap="small" dirty="0">
                <a:solidFill>
                  <a:srgbClr val="267FAB"/>
                </a:solidFill>
                <a:latin typeface="微软雅黑" panose="020B0503020204020204" pitchFamily="34" charset="-122"/>
                <a:ea typeface="微软雅黑" panose="020B0503020204020204" pitchFamily="34" charset="-122"/>
              </a:rPr>
              <a:t>汇报</a:t>
            </a:r>
            <a:endParaRPr lang="zh-CN" altLang="en-US" sz="4000" b="1" cap="small" dirty="0">
              <a:solidFill>
                <a:srgbClr val="267FAB"/>
              </a:solidFill>
              <a:latin typeface="微软雅黑" panose="020B0503020204020204" pitchFamily="34" charset="-122"/>
              <a:ea typeface="微软雅黑" panose="020B0503020204020204" pitchFamily="34" charset="-122"/>
            </a:endParaRPr>
          </a:p>
        </p:txBody>
      </p:sp>
      <p:sp>
        <p:nvSpPr>
          <p:cNvPr id="35" name="文本框 12"/>
          <p:cNvSpPr txBox="1"/>
          <p:nvPr/>
        </p:nvSpPr>
        <p:spPr>
          <a:xfrm>
            <a:off x="1798139" y="5500604"/>
            <a:ext cx="8595724" cy="70675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sz="2000" b="1" dirty="0">
                <a:solidFill>
                  <a:schemeClr val="tx1"/>
                </a:solidFill>
                <a:effectLst>
                  <a:outerShdw blurRad="38100" dist="19050" dir="2700000" algn="tl" rotWithShape="0">
                    <a:schemeClr val="dk1">
                      <a:alpha val="40000"/>
                    </a:schemeClr>
                  </a:outerShdw>
                </a:effectLst>
              </a:rPr>
              <a:t>组长：梁逸飞</a:t>
            </a:r>
            <a:endParaRPr lang="zh-CN" sz="2000" b="1" dirty="0">
              <a:solidFill>
                <a:schemeClr val="tx1"/>
              </a:solidFill>
              <a:effectLst>
                <a:outerShdw blurRad="38100" dist="19050" dir="2700000" algn="tl" rotWithShape="0">
                  <a:schemeClr val="dk1">
                    <a:alpha val="40000"/>
                  </a:schemeClr>
                </a:outerShdw>
              </a:effectLst>
            </a:endParaRPr>
          </a:p>
          <a:p>
            <a:pPr algn="ctr"/>
            <a:r>
              <a:rPr lang="zh-CN" sz="2000" b="1" dirty="0">
                <a:solidFill>
                  <a:schemeClr val="tx1"/>
                </a:solidFill>
                <a:effectLst>
                  <a:outerShdw blurRad="38100" dist="19050" dir="2700000" algn="tl" rotWithShape="0">
                    <a:schemeClr val="dk1">
                      <a:alpha val="40000"/>
                    </a:schemeClr>
                  </a:outerShdw>
                </a:effectLst>
              </a:rPr>
              <a:t>小组成员：赵佳宾、王永壮、薛璞、黎子梁</a:t>
            </a:r>
            <a:endParaRPr lang="zh-CN" sz="2000" b="1" dirty="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ldLvl="0" animBg="1"/>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28600" y="114300"/>
            <a:ext cx="1333500" cy="1333500"/>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rPr>
              <a:t>3-2</a:t>
            </a:r>
            <a:endParaRPr lang="zh-CN" altLang="en-US" sz="4400" b="1" dirty="0">
              <a:solidFill>
                <a:schemeClr val="bg1"/>
              </a:solidFill>
            </a:endParaRPr>
          </a:p>
        </p:txBody>
      </p:sp>
      <p:sp>
        <p:nvSpPr>
          <p:cNvPr id="11" name="文本框 12"/>
          <p:cNvSpPr txBox="1"/>
          <p:nvPr/>
        </p:nvSpPr>
        <p:spPr>
          <a:xfrm>
            <a:off x="1768475" y="458708"/>
            <a:ext cx="807720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lumMod val="50000"/>
                  </a:schemeClr>
                </a:solidFill>
              </a:rPr>
              <a:t>首页展示</a:t>
            </a:r>
            <a:endParaRPr lang="zh-CN" altLang="en-US" sz="3600" dirty="0">
              <a:solidFill>
                <a:schemeClr val="bg1">
                  <a:lumMod val="50000"/>
                </a:schemeClr>
              </a:solidFill>
            </a:endParaRPr>
          </a:p>
        </p:txBody>
      </p:sp>
      <p:pic>
        <p:nvPicPr>
          <p:cNvPr id="2" name="图片 1"/>
          <p:cNvPicPr>
            <a:picLocks noChangeAspect="1"/>
          </p:cNvPicPr>
          <p:nvPr>
            <p:custDataLst>
              <p:tags r:id="rId1"/>
            </p:custDataLst>
          </p:nvPr>
        </p:nvPicPr>
        <p:blipFill>
          <a:blip r:embed="rId2"/>
          <a:stretch>
            <a:fillRect/>
          </a:stretch>
        </p:blipFill>
        <p:spPr>
          <a:xfrm rot="20700000">
            <a:off x="1219200" y="1306830"/>
            <a:ext cx="7977505" cy="2267585"/>
          </a:xfrm>
          <a:prstGeom prst="rect">
            <a:avLst/>
          </a:prstGeom>
        </p:spPr>
      </p:pic>
      <p:pic>
        <p:nvPicPr>
          <p:cNvPr id="3" name="图片 2"/>
          <p:cNvPicPr>
            <a:picLocks noChangeAspect="1"/>
          </p:cNvPicPr>
          <p:nvPr>
            <p:custDataLst>
              <p:tags r:id="rId3"/>
            </p:custDataLst>
          </p:nvPr>
        </p:nvPicPr>
        <p:blipFill>
          <a:blip r:embed="rId4"/>
          <a:stretch>
            <a:fillRect/>
          </a:stretch>
        </p:blipFill>
        <p:spPr>
          <a:xfrm rot="1140000">
            <a:off x="3427095" y="2113280"/>
            <a:ext cx="8855075" cy="2430780"/>
          </a:xfrm>
          <a:prstGeom prst="rect">
            <a:avLst/>
          </a:prstGeom>
        </p:spPr>
      </p:pic>
      <p:pic>
        <p:nvPicPr>
          <p:cNvPr id="4" name="图片 3"/>
          <p:cNvPicPr>
            <a:picLocks noChangeAspect="1"/>
          </p:cNvPicPr>
          <p:nvPr/>
        </p:nvPicPr>
        <p:blipFill>
          <a:blip r:embed="rId5"/>
          <a:stretch>
            <a:fillRect/>
          </a:stretch>
        </p:blipFill>
        <p:spPr>
          <a:xfrm>
            <a:off x="361950" y="1748790"/>
            <a:ext cx="8468360" cy="3987800"/>
          </a:xfrm>
          <a:prstGeom prst="rect">
            <a:avLst/>
          </a:prstGeom>
        </p:spPr>
      </p:pic>
      <p:pic>
        <p:nvPicPr>
          <p:cNvPr id="9" name="图片 8"/>
          <p:cNvPicPr>
            <a:picLocks noChangeAspect="1"/>
          </p:cNvPicPr>
          <p:nvPr/>
        </p:nvPicPr>
        <p:blipFill>
          <a:blip r:embed="rId6"/>
          <a:stretch>
            <a:fillRect/>
          </a:stretch>
        </p:blipFill>
        <p:spPr>
          <a:xfrm>
            <a:off x="2630170" y="1748790"/>
            <a:ext cx="9054465" cy="4140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28600" y="114300"/>
            <a:ext cx="1333500" cy="1333500"/>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rPr>
              <a:t>3-3</a:t>
            </a:r>
            <a:endParaRPr lang="zh-CN" altLang="en-US" sz="4400" b="1" dirty="0">
              <a:solidFill>
                <a:schemeClr val="bg1"/>
              </a:solidFill>
            </a:endParaRPr>
          </a:p>
        </p:txBody>
      </p:sp>
      <p:sp>
        <p:nvSpPr>
          <p:cNvPr id="11" name="文本框 12"/>
          <p:cNvSpPr txBox="1"/>
          <p:nvPr/>
        </p:nvSpPr>
        <p:spPr>
          <a:xfrm>
            <a:off x="1746250" y="458708"/>
            <a:ext cx="807720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lumMod val="50000"/>
                  </a:schemeClr>
                </a:solidFill>
              </a:rPr>
              <a:t>路线查询与路线详情</a:t>
            </a:r>
            <a:endParaRPr lang="zh-CN" altLang="en-US" sz="3600" dirty="0">
              <a:solidFill>
                <a:schemeClr val="bg1">
                  <a:lumMod val="50000"/>
                </a:schemeClr>
              </a:solidFill>
            </a:endParaRPr>
          </a:p>
        </p:txBody>
      </p:sp>
      <p:pic>
        <p:nvPicPr>
          <p:cNvPr id="2" name="图片 1"/>
          <p:cNvPicPr>
            <a:picLocks noChangeAspect="1"/>
          </p:cNvPicPr>
          <p:nvPr/>
        </p:nvPicPr>
        <p:blipFill>
          <a:blip r:embed="rId1"/>
          <a:stretch>
            <a:fillRect/>
          </a:stretch>
        </p:blipFill>
        <p:spPr>
          <a:xfrm>
            <a:off x="1288415" y="1225550"/>
            <a:ext cx="3359150" cy="5374640"/>
          </a:xfrm>
          <a:prstGeom prst="rect">
            <a:avLst/>
          </a:prstGeom>
        </p:spPr>
      </p:pic>
      <p:pic>
        <p:nvPicPr>
          <p:cNvPr id="3" name="图片 2"/>
          <p:cNvPicPr>
            <a:picLocks noChangeAspect="1"/>
          </p:cNvPicPr>
          <p:nvPr/>
        </p:nvPicPr>
        <p:blipFill>
          <a:blip r:embed="rId2"/>
          <a:stretch>
            <a:fillRect/>
          </a:stretch>
        </p:blipFill>
        <p:spPr>
          <a:xfrm>
            <a:off x="5073650" y="1817370"/>
            <a:ext cx="6531610" cy="36080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28600" y="114300"/>
            <a:ext cx="1333500" cy="1333500"/>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rPr>
              <a:t>3-4</a:t>
            </a:r>
            <a:endParaRPr lang="zh-CN" altLang="en-US" sz="4400" b="1" dirty="0">
              <a:solidFill>
                <a:schemeClr val="bg1"/>
              </a:solidFill>
            </a:endParaRPr>
          </a:p>
        </p:txBody>
      </p:sp>
      <p:sp>
        <p:nvSpPr>
          <p:cNvPr id="11" name="文本框 12"/>
          <p:cNvSpPr txBox="1"/>
          <p:nvPr/>
        </p:nvSpPr>
        <p:spPr>
          <a:xfrm>
            <a:off x="1799590" y="530463"/>
            <a:ext cx="807720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lumMod val="50000"/>
                  </a:schemeClr>
                </a:solidFill>
              </a:rPr>
              <a:t>线路收藏和收藏排行榜</a:t>
            </a:r>
            <a:endParaRPr lang="zh-CN" altLang="en-US" sz="3600" dirty="0">
              <a:solidFill>
                <a:schemeClr val="bg1">
                  <a:lumMod val="50000"/>
                </a:schemeClr>
              </a:solidFill>
            </a:endParaRPr>
          </a:p>
        </p:txBody>
      </p:sp>
      <p:pic>
        <p:nvPicPr>
          <p:cNvPr id="2" name="图片 1"/>
          <p:cNvPicPr>
            <a:picLocks noChangeAspect="1"/>
          </p:cNvPicPr>
          <p:nvPr/>
        </p:nvPicPr>
        <p:blipFill>
          <a:blip r:embed="rId1"/>
          <a:stretch>
            <a:fillRect/>
          </a:stretch>
        </p:blipFill>
        <p:spPr>
          <a:xfrm>
            <a:off x="626745" y="2400300"/>
            <a:ext cx="5331460" cy="3246120"/>
          </a:xfrm>
          <a:prstGeom prst="rect">
            <a:avLst/>
          </a:prstGeom>
        </p:spPr>
      </p:pic>
      <p:pic>
        <p:nvPicPr>
          <p:cNvPr id="3" name="图片 2"/>
          <p:cNvPicPr>
            <a:picLocks noChangeAspect="1"/>
          </p:cNvPicPr>
          <p:nvPr/>
        </p:nvPicPr>
        <p:blipFill>
          <a:blip r:embed="rId2"/>
          <a:stretch>
            <a:fillRect/>
          </a:stretch>
        </p:blipFill>
        <p:spPr>
          <a:xfrm>
            <a:off x="6079490" y="1604010"/>
            <a:ext cx="5240020" cy="36493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28600" y="114300"/>
            <a:ext cx="1333500" cy="1333500"/>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rPr>
              <a:t>3-5</a:t>
            </a:r>
            <a:endParaRPr lang="zh-CN" altLang="en-US" sz="4400" b="1" dirty="0">
              <a:solidFill>
                <a:schemeClr val="bg1"/>
              </a:solidFill>
            </a:endParaRPr>
          </a:p>
        </p:txBody>
      </p:sp>
      <p:sp>
        <p:nvSpPr>
          <p:cNvPr id="11" name="文本框 12"/>
          <p:cNvSpPr txBox="1"/>
          <p:nvPr/>
        </p:nvSpPr>
        <p:spPr>
          <a:xfrm>
            <a:off x="1809750" y="458708"/>
            <a:ext cx="807720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b="1" dirty="0">
                <a:solidFill>
                  <a:srgbClr val="FF0000"/>
                </a:solidFill>
              </a:rPr>
              <a:t>在线支付</a:t>
            </a:r>
            <a:endParaRPr lang="zh-CN" altLang="en-US" sz="3600" b="1" dirty="0">
              <a:solidFill>
                <a:srgbClr val="FF0000"/>
              </a:solidFill>
            </a:endParaRPr>
          </a:p>
        </p:txBody>
      </p:sp>
      <p:pic>
        <p:nvPicPr>
          <p:cNvPr id="2" name="图片 1"/>
          <p:cNvPicPr>
            <a:picLocks noChangeAspect="1"/>
          </p:cNvPicPr>
          <p:nvPr/>
        </p:nvPicPr>
        <p:blipFill>
          <a:blip r:embed="rId1"/>
          <a:stretch>
            <a:fillRect/>
          </a:stretch>
        </p:blipFill>
        <p:spPr>
          <a:xfrm>
            <a:off x="228600" y="1447800"/>
            <a:ext cx="5807710" cy="2285365"/>
          </a:xfrm>
          <a:prstGeom prst="rect">
            <a:avLst/>
          </a:prstGeom>
        </p:spPr>
      </p:pic>
      <p:pic>
        <p:nvPicPr>
          <p:cNvPr id="3" name="图片 2"/>
          <p:cNvPicPr>
            <a:picLocks noChangeAspect="1"/>
          </p:cNvPicPr>
          <p:nvPr/>
        </p:nvPicPr>
        <p:blipFill>
          <a:blip r:embed="rId2"/>
          <a:stretch>
            <a:fillRect/>
          </a:stretch>
        </p:blipFill>
        <p:spPr>
          <a:xfrm>
            <a:off x="6199505" y="742950"/>
            <a:ext cx="5607050" cy="2990215"/>
          </a:xfrm>
          <a:prstGeom prst="rect">
            <a:avLst/>
          </a:prstGeom>
        </p:spPr>
      </p:pic>
      <p:pic>
        <p:nvPicPr>
          <p:cNvPr id="4" name="图片 3"/>
          <p:cNvPicPr>
            <a:picLocks noChangeAspect="1"/>
          </p:cNvPicPr>
          <p:nvPr/>
        </p:nvPicPr>
        <p:blipFill>
          <a:blip r:embed="rId3"/>
          <a:stretch>
            <a:fillRect/>
          </a:stretch>
        </p:blipFill>
        <p:spPr>
          <a:xfrm>
            <a:off x="904875" y="3278505"/>
            <a:ext cx="4015740" cy="3091180"/>
          </a:xfrm>
          <a:prstGeom prst="rect">
            <a:avLst/>
          </a:prstGeom>
        </p:spPr>
      </p:pic>
      <p:pic>
        <p:nvPicPr>
          <p:cNvPr id="5" name="图片 4"/>
          <p:cNvPicPr>
            <a:picLocks noChangeAspect="1"/>
          </p:cNvPicPr>
          <p:nvPr/>
        </p:nvPicPr>
        <p:blipFill>
          <a:blip r:embed="rId4"/>
          <a:stretch>
            <a:fillRect/>
          </a:stretch>
        </p:blipFill>
        <p:spPr>
          <a:xfrm>
            <a:off x="4920615" y="4258945"/>
            <a:ext cx="7360920" cy="2110740"/>
          </a:xfrm>
          <a:prstGeom prst="rect">
            <a:avLst/>
          </a:prstGeom>
        </p:spPr>
      </p:pic>
      <p:pic>
        <p:nvPicPr>
          <p:cNvPr id="9" name="图片 8"/>
          <p:cNvPicPr>
            <a:picLocks noChangeAspect="1"/>
          </p:cNvPicPr>
          <p:nvPr/>
        </p:nvPicPr>
        <p:blipFill>
          <a:blip r:embed="rId5"/>
          <a:stretch>
            <a:fillRect/>
          </a:stretch>
        </p:blipFill>
        <p:spPr>
          <a:xfrm>
            <a:off x="395605" y="2444115"/>
            <a:ext cx="11250930" cy="834390"/>
          </a:xfrm>
          <a:prstGeom prst="rect">
            <a:avLst/>
          </a:prstGeom>
        </p:spPr>
      </p:pic>
      <p:pic>
        <p:nvPicPr>
          <p:cNvPr id="10" name="图片 9"/>
          <p:cNvPicPr>
            <a:picLocks noChangeAspect="1"/>
          </p:cNvPicPr>
          <p:nvPr/>
        </p:nvPicPr>
        <p:blipFill>
          <a:blip r:embed="rId6"/>
          <a:stretch>
            <a:fillRect/>
          </a:stretch>
        </p:blipFill>
        <p:spPr>
          <a:xfrm>
            <a:off x="73660" y="3794125"/>
            <a:ext cx="11572875" cy="846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down)">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28600" y="114300"/>
            <a:ext cx="1333500" cy="1333500"/>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rPr>
              <a:t>3-</a:t>
            </a:r>
            <a:r>
              <a:rPr lang="en-US" sz="4400" b="1" dirty="0">
                <a:solidFill>
                  <a:schemeClr val="bg1"/>
                </a:solidFill>
              </a:rPr>
              <a:t>6</a:t>
            </a:r>
            <a:endParaRPr lang="en-US" sz="4400" b="1" dirty="0">
              <a:solidFill>
                <a:schemeClr val="bg1"/>
              </a:solidFill>
            </a:endParaRPr>
          </a:p>
        </p:txBody>
      </p:sp>
      <p:sp>
        <p:nvSpPr>
          <p:cNvPr id="3" name="文本框 12"/>
          <p:cNvSpPr txBox="1"/>
          <p:nvPr/>
        </p:nvSpPr>
        <p:spPr>
          <a:xfrm>
            <a:off x="2057400" y="458708"/>
            <a:ext cx="807720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lumMod val="50000"/>
                  </a:schemeClr>
                </a:solidFill>
              </a:rPr>
              <a:t>安全性分析</a:t>
            </a:r>
            <a:endParaRPr lang="zh-CN" altLang="en-US" sz="3600" dirty="0">
              <a:solidFill>
                <a:schemeClr val="bg1">
                  <a:lumMod val="50000"/>
                </a:schemeClr>
              </a:solidFill>
            </a:endParaRPr>
          </a:p>
        </p:txBody>
      </p:sp>
      <p:sp>
        <p:nvSpPr>
          <p:cNvPr id="4" name="文本框 3"/>
          <p:cNvSpPr txBox="1"/>
          <p:nvPr/>
        </p:nvSpPr>
        <p:spPr>
          <a:xfrm>
            <a:off x="1038860" y="1529080"/>
            <a:ext cx="10728960" cy="460375"/>
          </a:xfrm>
          <a:prstGeom prst="rect">
            <a:avLst/>
          </a:prstGeom>
          <a:noFill/>
        </p:spPr>
        <p:txBody>
          <a:bodyPr wrap="square" rtlCol="0">
            <a:spAutoFit/>
          </a:bodyPr>
          <a:p>
            <a:r>
              <a:rPr lang="en-US" altLang="zh-CN" sz="2400" b="1">
                <a:solidFill>
                  <a:schemeClr val="tx1"/>
                </a:solidFill>
                <a:effectLst>
                  <a:outerShdw blurRad="38100" dist="25400" dir="5400000" algn="ctr" rotWithShape="0">
                    <a:srgbClr val="6E747A">
                      <a:alpha val="43000"/>
                    </a:srgbClr>
                  </a:outerShdw>
                </a:effectLst>
              </a:rPr>
              <a:t>1</a:t>
            </a:r>
            <a:r>
              <a:rPr lang="zh-CN" altLang="en-US" sz="2400" b="1">
                <a:solidFill>
                  <a:schemeClr val="tx1"/>
                </a:solidFill>
                <a:effectLst>
                  <a:outerShdw blurRad="38100" dist="25400" dir="5400000" algn="ctr" rotWithShape="0">
                    <a:srgbClr val="6E747A">
                      <a:alpha val="43000"/>
                    </a:srgbClr>
                  </a:outerShdw>
                </a:effectLst>
              </a:rPr>
              <a:t>、用户资源保护：使用过滤器，未登录时点击收藏和购买会跳转到登录界面</a:t>
            </a:r>
            <a:endParaRPr lang="zh-CN" altLang="en-US" sz="2400" b="1">
              <a:solidFill>
                <a:schemeClr val="tx1"/>
              </a:solidFill>
              <a:effectLst>
                <a:outerShdw blurRad="38100" dist="25400" dir="5400000" algn="ctr" rotWithShape="0">
                  <a:srgbClr val="6E747A">
                    <a:alpha val="43000"/>
                  </a:srgbClr>
                </a:outerShdw>
              </a:effectLst>
            </a:endParaRPr>
          </a:p>
        </p:txBody>
      </p:sp>
      <p:sp>
        <p:nvSpPr>
          <p:cNvPr id="5" name="文本框 4"/>
          <p:cNvSpPr txBox="1"/>
          <p:nvPr/>
        </p:nvSpPr>
        <p:spPr>
          <a:xfrm>
            <a:off x="1038860" y="2067560"/>
            <a:ext cx="9187180" cy="460375"/>
          </a:xfrm>
          <a:prstGeom prst="rect">
            <a:avLst/>
          </a:prstGeom>
          <a:noFill/>
        </p:spPr>
        <p:txBody>
          <a:bodyPr wrap="square" rtlCol="0">
            <a:spAutoFit/>
          </a:bodyPr>
          <a:p>
            <a:r>
              <a:rPr lang="en-US" sz="2400" b="1">
                <a:solidFill>
                  <a:schemeClr val="tx1"/>
                </a:solidFill>
                <a:effectLst>
                  <a:outerShdw blurRad="38100" dist="25400" dir="5400000" algn="ctr" rotWithShape="0">
                    <a:srgbClr val="6E747A">
                      <a:alpha val="43000"/>
                    </a:srgbClr>
                  </a:outerShdw>
                </a:effectLst>
              </a:rPr>
              <a:t>2</a:t>
            </a:r>
            <a:r>
              <a:rPr lang="zh-CN" altLang="en-US" sz="2400" b="1">
                <a:solidFill>
                  <a:schemeClr val="tx1"/>
                </a:solidFill>
                <a:effectLst>
                  <a:outerShdw blurRad="38100" dist="25400" dir="5400000" algn="ctr" rotWithShape="0">
                    <a:srgbClr val="6E747A">
                      <a:alpha val="43000"/>
                    </a:srgbClr>
                  </a:outerShdw>
                </a:effectLst>
              </a:rPr>
              <a:t>、防止恶意注册：验证码验证</a:t>
            </a:r>
            <a:endParaRPr lang="zh-CN" altLang="en-US" sz="2400" b="1">
              <a:solidFill>
                <a:schemeClr val="tx1"/>
              </a:solidFill>
              <a:effectLst>
                <a:outerShdw blurRad="38100" dist="25400" dir="5400000" algn="ctr" rotWithShape="0">
                  <a:srgbClr val="6E747A">
                    <a:alpha val="43000"/>
                  </a:srgbClr>
                </a:outerShdw>
              </a:effectLst>
            </a:endParaRPr>
          </a:p>
        </p:txBody>
      </p:sp>
      <p:sp>
        <p:nvSpPr>
          <p:cNvPr id="6" name="文本框 5"/>
          <p:cNvSpPr txBox="1"/>
          <p:nvPr/>
        </p:nvSpPr>
        <p:spPr>
          <a:xfrm>
            <a:off x="1038860" y="2631440"/>
            <a:ext cx="10728960" cy="460375"/>
          </a:xfrm>
          <a:prstGeom prst="rect">
            <a:avLst/>
          </a:prstGeom>
          <a:noFill/>
        </p:spPr>
        <p:txBody>
          <a:bodyPr wrap="square" rtlCol="0">
            <a:spAutoFit/>
          </a:bodyPr>
          <a:p>
            <a:r>
              <a:rPr lang="en-US" sz="2400" b="1">
                <a:solidFill>
                  <a:schemeClr val="tx1"/>
                </a:solidFill>
                <a:effectLst>
                  <a:outerShdw blurRad="38100" dist="25400" dir="5400000" algn="ctr" rotWithShape="0">
                    <a:srgbClr val="6E747A">
                      <a:alpha val="43000"/>
                    </a:srgbClr>
                  </a:outerShdw>
                </a:effectLst>
              </a:rPr>
              <a:t>3</a:t>
            </a:r>
            <a:r>
              <a:rPr lang="zh-CN" altLang="en-US" sz="2400" b="1">
                <a:solidFill>
                  <a:schemeClr val="tx1"/>
                </a:solidFill>
                <a:effectLst>
                  <a:outerShdw blurRad="38100" dist="25400" dir="5400000" algn="ctr" rotWithShape="0">
                    <a:srgbClr val="6E747A">
                      <a:alpha val="43000"/>
                    </a:srgbClr>
                  </a:outerShdw>
                </a:effectLst>
              </a:rPr>
              <a:t>、数据库中用户密码保护：保存</a:t>
            </a:r>
            <a:r>
              <a:rPr lang="en-US" altLang="zh-CN" sz="2400" b="1">
                <a:solidFill>
                  <a:schemeClr val="tx1"/>
                </a:solidFill>
                <a:effectLst>
                  <a:outerShdw blurRad="38100" dist="25400" dir="5400000" algn="ctr" rotWithShape="0">
                    <a:srgbClr val="6E747A">
                      <a:alpha val="43000"/>
                    </a:srgbClr>
                  </a:outerShdw>
                </a:effectLst>
              </a:rPr>
              <a:t>“</a:t>
            </a:r>
            <a:r>
              <a:rPr lang="zh-CN" altLang="en-US" sz="2400" b="1">
                <a:solidFill>
                  <a:schemeClr val="tx1"/>
                </a:solidFill>
                <a:effectLst>
                  <a:outerShdw blurRad="38100" dist="25400" dir="5400000" algn="ctr" rotWithShape="0">
                    <a:srgbClr val="6E747A">
                      <a:alpha val="43000"/>
                    </a:srgbClr>
                  </a:outerShdw>
                </a:effectLst>
              </a:rPr>
              <a:t>盐</a:t>
            </a:r>
            <a:r>
              <a:rPr lang="en-US" altLang="zh-CN" sz="2400" b="1">
                <a:solidFill>
                  <a:schemeClr val="tx1"/>
                </a:solidFill>
                <a:effectLst>
                  <a:outerShdw blurRad="38100" dist="25400" dir="5400000" algn="ctr" rotWithShape="0">
                    <a:srgbClr val="6E747A">
                      <a:alpha val="43000"/>
                    </a:srgbClr>
                  </a:outerShdw>
                </a:effectLst>
              </a:rPr>
              <a:t>”</a:t>
            </a:r>
            <a:r>
              <a:rPr lang="zh-CN" altLang="en-US" sz="2400" b="1">
                <a:solidFill>
                  <a:schemeClr val="tx1"/>
                </a:solidFill>
                <a:effectLst>
                  <a:outerShdw blurRad="38100" dist="25400" dir="5400000" algn="ctr" rotWithShape="0">
                    <a:srgbClr val="6E747A">
                      <a:alpha val="43000"/>
                    </a:srgbClr>
                  </a:outerShdw>
                </a:effectLst>
              </a:rPr>
              <a:t>（</a:t>
            </a:r>
            <a:r>
              <a:rPr lang="zh-CN" altLang="en-US" sz="2400" b="1">
                <a:solidFill>
                  <a:schemeClr val="tx1"/>
                </a:solidFill>
                <a:effectLst>
                  <a:outerShdw blurRad="38100" dist="25400" dir="5400000" algn="ctr" rotWithShape="0">
                    <a:srgbClr val="6E747A">
                      <a:alpha val="43000"/>
                    </a:srgbClr>
                  </a:outerShdw>
                </a:effectLst>
              </a:rPr>
              <a:t>随机数）和</a:t>
            </a:r>
            <a:r>
              <a:rPr lang="en-US" altLang="zh-CN" sz="2400" b="1">
                <a:solidFill>
                  <a:schemeClr val="tx1"/>
                </a:solidFill>
                <a:effectLst>
                  <a:outerShdw blurRad="38100" dist="25400" dir="5400000" algn="ctr" rotWithShape="0">
                    <a:srgbClr val="6E747A">
                      <a:alpha val="43000"/>
                    </a:srgbClr>
                  </a:outerShdw>
                </a:effectLst>
              </a:rPr>
              <a:t>SHA256</a:t>
            </a:r>
            <a:r>
              <a:rPr lang="zh-CN" altLang="en-US" sz="2400" b="1">
                <a:solidFill>
                  <a:schemeClr val="tx1"/>
                </a:solidFill>
                <a:effectLst>
                  <a:outerShdw blurRad="38100" dist="25400" dir="5400000" algn="ctr" rotWithShape="0">
                    <a:srgbClr val="6E747A">
                      <a:alpha val="43000"/>
                    </a:srgbClr>
                  </a:outerShdw>
                </a:effectLst>
              </a:rPr>
              <a:t>加密后的密码</a:t>
            </a:r>
            <a:endParaRPr lang="zh-CN" altLang="en-US" sz="2400" b="1">
              <a:solidFill>
                <a:schemeClr val="tx1"/>
              </a:solidFill>
              <a:effectLst>
                <a:outerShdw blurRad="38100" dist="25400" dir="5400000" algn="ctr" rotWithShape="0">
                  <a:srgbClr val="6E747A">
                    <a:alpha val="43000"/>
                  </a:srgbClr>
                </a:outerShdw>
              </a:effectLst>
            </a:endParaRPr>
          </a:p>
        </p:txBody>
      </p:sp>
      <p:sp>
        <p:nvSpPr>
          <p:cNvPr id="7" name="文本框 6"/>
          <p:cNvSpPr txBox="1"/>
          <p:nvPr/>
        </p:nvSpPr>
        <p:spPr>
          <a:xfrm>
            <a:off x="1038860" y="3198495"/>
            <a:ext cx="9187180" cy="460375"/>
          </a:xfrm>
          <a:prstGeom prst="rect">
            <a:avLst/>
          </a:prstGeom>
          <a:noFill/>
        </p:spPr>
        <p:txBody>
          <a:bodyPr wrap="square" rtlCol="0">
            <a:spAutoFit/>
          </a:bodyPr>
          <a:p>
            <a:r>
              <a:rPr lang="en-US" sz="2400" b="1">
                <a:solidFill>
                  <a:schemeClr val="tx1"/>
                </a:solidFill>
                <a:effectLst>
                  <a:outerShdw blurRad="38100" dist="25400" dir="5400000" algn="ctr" rotWithShape="0">
                    <a:srgbClr val="6E747A">
                      <a:alpha val="43000"/>
                    </a:srgbClr>
                  </a:outerShdw>
                </a:effectLst>
              </a:rPr>
              <a:t>4</a:t>
            </a:r>
            <a:r>
              <a:rPr lang="zh-CN" altLang="en-US" sz="2400" b="1">
                <a:solidFill>
                  <a:schemeClr val="tx1"/>
                </a:solidFill>
                <a:effectLst>
                  <a:outerShdw blurRad="38100" dist="25400" dir="5400000" algn="ctr" rotWithShape="0">
                    <a:srgbClr val="6E747A">
                      <a:alpha val="43000"/>
                    </a:srgbClr>
                  </a:outerShdw>
                </a:effectLst>
              </a:rPr>
              <a:t>、</a:t>
            </a:r>
            <a:r>
              <a:rPr lang="zh-CN" altLang="en-US" sz="2400" b="1">
                <a:effectLst>
                  <a:outerShdw blurRad="38100" dist="25400" dir="5400000" algn="ctr" rotWithShape="0">
                    <a:srgbClr val="6E747A">
                      <a:alpha val="43000"/>
                    </a:srgbClr>
                  </a:outerShdw>
                </a:effectLst>
                <a:sym typeface="+mn-ea"/>
              </a:rPr>
              <a:t>防</a:t>
            </a:r>
            <a:r>
              <a:rPr lang="en-US" altLang="zh-CN" sz="2400" b="1">
                <a:solidFill>
                  <a:schemeClr val="tx1"/>
                </a:solidFill>
                <a:effectLst>
                  <a:outerShdw blurRad="38100" dist="25400" dir="5400000" algn="ctr" rotWithShape="0">
                    <a:srgbClr val="6E747A">
                      <a:alpha val="43000"/>
                    </a:srgbClr>
                  </a:outerShdw>
                </a:effectLst>
              </a:rPr>
              <a:t>SQL</a:t>
            </a:r>
            <a:r>
              <a:rPr lang="zh-CN" altLang="en-US" sz="2400" b="1">
                <a:solidFill>
                  <a:schemeClr val="tx1"/>
                </a:solidFill>
                <a:effectLst>
                  <a:outerShdw blurRad="38100" dist="25400" dir="5400000" algn="ctr" rotWithShape="0">
                    <a:srgbClr val="6E747A">
                      <a:alpha val="43000"/>
                    </a:srgbClr>
                  </a:outerShdw>
                </a:effectLst>
              </a:rPr>
              <a:t>注入：使用</a:t>
            </a:r>
            <a:r>
              <a:rPr lang="en-US" altLang="zh-CN" sz="2400" b="1">
                <a:solidFill>
                  <a:schemeClr val="tx1"/>
                </a:solidFill>
                <a:effectLst>
                  <a:outerShdw blurRad="38100" dist="25400" dir="5400000" algn="ctr" rotWithShape="0">
                    <a:srgbClr val="6E747A">
                      <a:alpha val="43000"/>
                    </a:srgbClr>
                  </a:outerShdw>
                </a:effectLst>
              </a:rPr>
              <a:t>SQL</a:t>
            </a:r>
            <a:r>
              <a:rPr lang="zh-CN" altLang="en-US" sz="2400" b="1">
                <a:solidFill>
                  <a:schemeClr val="tx1"/>
                </a:solidFill>
                <a:effectLst>
                  <a:outerShdw blurRad="38100" dist="25400" dir="5400000" algn="ctr" rotWithShape="0">
                    <a:srgbClr val="6E747A">
                      <a:alpha val="43000"/>
                    </a:srgbClr>
                  </a:outerShdw>
                </a:effectLst>
              </a:rPr>
              <a:t>预编译</a:t>
            </a:r>
            <a:endParaRPr lang="zh-CN" altLang="en-US" sz="2400" b="1">
              <a:solidFill>
                <a:schemeClr val="tx1"/>
              </a:solidFill>
              <a:effectLst>
                <a:outerShdw blurRad="38100" dist="25400" dir="5400000" algn="ctr" rotWithShape="0">
                  <a:srgbClr val="6E747A">
                    <a:alpha val="43000"/>
                  </a:srgbClr>
                </a:outerShdw>
              </a:effectLst>
            </a:endParaRPr>
          </a:p>
        </p:txBody>
      </p:sp>
      <p:sp>
        <p:nvSpPr>
          <p:cNvPr id="9" name="文本框 8"/>
          <p:cNvSpPr txBox="1"/>
          <p:nvPr/>
        </p:nvSpPr>
        <p:spPr>
          <a:xfrm>
            <a:off x="1038860" y="3752215"/>
            <a:ext cx="9187180" cy="460375"/>
          </a:xfrm>
          <a:prstGeom prst="rect">
            <a:avLst/>
          </a:prstGeom>
          <a:noFill/>
        </p:spPr>
        <p:txBody>
          <a:bodyPr wrap="square" rtlCol="0">
            <a:spAutoFit/>
          </a:bodyPr>
          <a:p>
            <a:r>
              <a:rPr lang="en-US" sz="2400" b="1">
                <a:solidFill>
                  <a:schemeClr val="tx1"/>
                </a:solidFill>
                <a:effectLst>
                  <a:outerShdw blurRad="38100" dist="25400" dir="5400000" algn="ctr" rotWithShape="0">
                    <a:srgbClr val="6E747A">
                      <a:alpha val="43000"/>
                    </a:srgbClr>
                  </a:outerShdw>
                </a:effectLst>
              </a:rPr>
              <a:t>5</a:t>
            </a:r>
            <a:r>
              <a:rPr lang="zh-CN" altLang="en-US" sz="2400" b="1">
                <a:solidFill>
                  <a:schemeClr val="tx1"/>
                </a:solidFill>
                <a:effectLst>
                  <a:outerShdw blurRad="38100" dist="25400" dir="5400000" algn="ctr" rotWithShape="0">
                    <a:srgbClr val="6E747A">
                      <a:alpha val="43000"/>
                    </a:srgbClr>
                  </a:outerShdw>
                </a:effectLst>
              </a:rPr>
              <a:t>、用户支付：实现支付宝二维码当面付在</a:t>
            </a:r>
            <a:r>
              <a:rPr lang="en-US" altLang="zh-CN" sz="2400" b="1">
                <a:solidFill>
                  <a:schemeClr val="tx1"/>
                </a:solidFill>
                <a:effectLst>
                  <a:outerShdw blurRad="38100" dist="25400" dir="5400000" algn="ctr" rotWithShape="0">
                    <a:srgbClr val="6E747A">
                      <a:alpha val="43000"/>
                    </a:srgbClr>
                  </a:outerShdw>
                </a:effectLst>
              </a:rPr>
              <a:t>APP</a:t>
            </a:r>
            <a:r>
              <a:rPr lang="zh-CN" altLang="en-US" sz="2400" b="1">
                <a:solidFill>
                  <a:schemeClr val="tx1"/>
                </a:solidFill>
                <a:effectLst>
                  <a:outerShdw blurRad="38100" dist="25400" dir="5400000" algn="ctr" rotWithShape="0">
                    <a:srgbClr val="6E747A">
                      <a:alpha val="43000"/>
                    </a:srgbClr>
                  </a:outerShdw>
                </a:effectLst>
              </a:rPr>
              <a:t>上</a:t>
            </a:r>
            <a:r>
              <a:rPr lang="zh-CN" altLang="en-US" sz="2400" b="1">
                <a:solidFill>
                  <a:schemeClr val="tx1"/>
                </a:solidFill>
                <a:effectLst>
                  <a:outerShdw blurRad="38100" dist="25400" dir="5400000" algn="ctr" rotWithShape="0">
                    <a:srgbClr val="6E747A">
                      <a:alpha val="43000"/>
                    </a:srgbClr>
                  </a:outerShdw>
                </a:effectLst>
              </a:rPr>
              <a:t>确认用户信息</a:t>
            </a:r>
            <a:endParaRPr lang="zh-CN" altLang="en-US" sz="2400" b="1">
              <a:solidFill>
                <a:schemeClr val="tx1"/>
              </a:solidFill>
              <a:effectLst>
                <a:outerShdw blurRad="38100" dist="25400" dir="5400000" algn="ctr" rotWithShape="0">
                  <a:srgbClr val="6E747A">
                    <a:alpha val="43000"/>
                  </a:srgbClr>
                </a:outerShdw>
              </a:effectLst>
            </a:endParaRPr>
          </a:p>
        </p:txBody>
      </p:sp>
      <p:sp>
        <p:nvSpPr>
          <p:cNvPr id="10" name="文本框 9"/>
          <p:cNvSpPr txBox="1"/>
          <p:nvPr/>
        </p:nvSpPr>
        <p:spPr>
          <a:xfrm>
            <a:off x="1038860" y="4394835"/>
            <a:ext cx="9187180" cy="460375"/>
          </a:xfrm>
          <a:prstGeom prst="rect">
            <a:avLst/>
          </a:prstGeom>
          <a:noFill/>
        </p:spPr>
        <p:txBody>
          <a:bodyPr wrap="square" rtlCol="0">
            <a:spAutoFit/>
          </a:bodyPr>
          <a:p>
            <a:r>
              <a:rPr lang="en-US" sz="2400" b="1">
                <a:solidFill>
                  <a:schemeClr val="tx1"/>
                </a:solidFill>
                <a:effectLst>
                  <a:outerShdw blurRad="38100" dist="25400" dir="5400000" algn="ctr" rotWithShape="0">
                    <a:srgbClr val="6E747A">
                      <a:alpha val="43000"/>
                    </a:srgbClr>
                  </a:outerShdw>
                </a:effectLst>
              </a:rPr>
              <a:t>6</a:t>
            </a:r>
            <a:r>
              <a:rPr lang="zh-CN" altLang="en-US" sz="2400" b="1">
                <a:solidFill>
                  <a:schemeClr val="tx1"/>
                </a:solidFill>
                <a:effectLst>
                  <a:outerShdw blurRad="38100" dist="25400" dir="5400000" algn="ctr" rotWithShape="0">
                    <a:srgbClr val="6E747A">
                      <a:alpha val="43000"/>
                    </a:srgbClr>
                  </a:outerShdw>
                </a:effectLst>
              </a:rPr>
              <a:t>、</a:t>
            </a:r>
            <a:r>
              <a:rPr lang="en-US" sz="2400" b="1">
                <a:solidFill>
                  <a:schemeClr val="tx1"/>
                </a:solidFill>
                <a:effectLst>
                  <a:outerShdw blurRad="38100" dist="25400" dir="5400000" algn="ctr" rotWithShape="0">
                    <a:srgbClr val="6E747A">
                      <a:alpha val="43000"/>
                    </a:srgbClr>
                  </a:outerShdw>
                </a:effectLst>
              </a:rPr>
              <a:t>Https</a:t>
            </a:r>
            <a:r>
              <a:rPr lang="zh-CN" altLang="en-US" sz="2400" b="1">
                <a:solidFill>
                  <a:schemeClr val="tx1"/>
                </a:solidFill>
                <a:effectLst>
                  <a:outerShdw blurRad="38100" dist="25400" dir="5400000" algn="ctr" rotWithShape="0">
                    <a:srgbClr val="6E747A">
                      <a:alpha val="43000"/>
                    </a:srgbClr>
                  </a:outerShdw>
                </a:effectLst>
              </a:rPr>
              <a:t>协议启用：使用</a:t>
            </a:r>
            <a:r>
              <a:rPr lang="zh-CN" sz="2400" b="1">
                <a:solidFill>
                  <a:schemeClr val="tx1"/>
                </a:solidFill>
                <a:effectLst>
                  <a:outerShdw blurRad="38100" dist="25400" dir="5400000" algn="ctr" rotWithShape="0">
                    <a:srgbClr val="6E747A">
                      <a:alpha val="43000"/>
                    </a:srgbClr>
                  </a:outerShdw>
                </a:effectLst>
              </a:rPr>
              <a:t>数字证书与域名绑定，使浏览器得到信任</a:t>
            </a:r>
            <a:endParaRPr lang="zh-CN" sz="2400" b="1">
              <a:solidFill>
                <a:schemeClr val="tx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down)">
                                      <p:cBhvr>
                                        <p:cTn id="23" dur="500"/>
                                        <p:tgtEl>
                                          <p:spTgt spid="9"/>
                                        </p:tgtEl>
                                      </p:cBhvr>
                                    </p:animEffect>
                                  </p:childTnLst>
                                </p:cTn>
                              </p:par>
                            </p:childTnLst>
                          </p:cTn>
                        </p:par>
                        <p:par>
                          <p:cTn id="24" fill="hold">
                            <p:stCondLst>
                              <p:cond delay="2500"/>
                            </p:stCondLst>
                            <p:childTnLst>
                              <p:par>
                                <p:cTn id="25" presetID="22" presetClass="entr" presetSubtype="4"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dow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P spid="7" grpId="0"/>
      <p:bldP spid="7" grpId="1"/>
      <p:bldP spid="9" grpId="0"/>
      <p:bldP spid="9" grpId="1"/>
      <p:bldP spid="10" grpId="0"/>
      <p:bldP spid="10"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050" y="0"/>
            <a:ext cx="2362200" cy="2362200"/>
          </a:xfrm>
          <a:prstGeom prst="ellipse">
            <a:avLst/>
          </a:prstGeom>
          <a:solidFill>
            <a:srgbClr val="267FAB">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32685" y="1291649"/>
            <a:ext cx="1266288" cy="1266288"/>
          </a:xfrm>
          <a:prstGeom prst="ellipse">
            <a:avLst/>
          </a:prstGeom>
          <a:solidFill>
            <a:srgbClr val="F69E08">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42950" y="1805940"/>
            <a:ext cx="1562100" cy="1562100"/>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flipV="1">
            <a:off x="6358561" y="-1194376"/>
            <a:ext cx="4972050" cy="4972050"/>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2745313" y="621446"/>
            <a:ext cx="491074" cy="491074"/>
          </a:xfrm>
          <a:prstGeom prst="ellipse">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750440" y="3644733"/>
            <a:ext cx="4476749" cy="1049286"/>
            <a:chOff x="864439" y="4330342"/>
            <a:chExt cx="4476749" cy="1049286"/>
          </a:xfrm>
        </p:grpSpPr>
        <p:sp>
          <p:nvSpPr>
            <p:cNvPr id="17" name="Copyright Notice"/>
            <p:cNvSpPr/>
            <p:nvPr/>
          </p:nvSpPr>
          <p:spPr bwMode="auto">
            <a:xfrm>
              <a:off x="946897" y="4330342"/>
              <a:ext cx="2402434" cy="74254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4400" b="1" cap="small" dirty="0">
                  <a:solidFill>
                    <a:srgbClr val="267FAB"/>
                  </a:solidFill>
                  <a:latin typeface="微软雅黑" panose="020B0503020204020204" pitchFamily="34" charset="-122"/>
                  <a:ea typeface="微软雅黑" panose="020B0503020204020204" pitchFamily="34" charset="-122"/>
                </a:rPr>
                <a:t>总结收获</a:t>
              </a:r>
              <a:endParaRPr lang="zh-CN" altLang="en-US" sz="4400" b="1" cap="small" dirty="0">
                <a:solidFill>
                  <a:srgbClr val="267FAB"/>
                </a:solidFill>
                <a:latin typeface="微软雅黑" panose="020B0503020204020204" pitchFamily="34" charset="-122"/>
                <a:ea typeface="微软雅黑" panose="020B0503020204020204" pitchFamily="34" charset="-122"/>
              </a:endParaRPr>
            </a:p>
          </p:txBody>
        </p:sp>
        <p:sp>
          <p:nvSpPr>
            <p:cNvPr id="18" name="文本框 12"/>
            <p:cNvSpPr txBox="1"/>
            <p:nvPr/>
          </p:nvSpPr>
          <p:spPr>
            <a:xfrm>
              <a:off x="864439" y="5011328"/>
              <a:ext cx="4476749"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lumMod val="50000"/>
                    </a:schemeClr>
                  </a:solidFill>
                </a:rPr>
                <a:t> </a:t>
              </a:r>
              <a:endParaRPr lang="zh-CN" altLang="en-US" dirty="0">
                <a:solidFill>
                  <a:schemeClr val="bg1">
                    <a:lumMod val="50000"/>
                  </a:schemeClr>
                </a:solidFill>
              </a:endParaRPr>
            </a:p>
          </p:txBody>
        </p:sp>
      </p:grpSp>
      <p:sp>
        <p:nvSpPr>
          <p:cNvPr id="19" name="椭圆 18"/>
          <p:cNvSpPr/>
          <p:nvPr/>
        </p:nvSpPr>
        <p:spPr>
          <a:xfrm>
            <a:off x="100964" y="2225040"/>
            <a:ext cx="603886" cy="603886"/>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100829" y="5487994"/>
            <a:ext cx="417506" cy="417506"/>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11052457" y="2618228"/>
            <a:ext cx="1647900" cy="1647900"/>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9682711" y="3824934"/>
            <a:ext cx="1147116" cy="1147116"/>
          </a:xfrm>
          <a:prstGeom prst="ellipse">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11194111" y="5223204"/>
            <a:ext cx="217476" cy="217476"/>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7059930" y="1112520"/>
            <a:ext cx="2776220" cy="2776220"/>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600" b="1" dirty="0">
                <a:latin typeface="微软雅黑" panose="020B0503020204020204" pitchFamily="34" charset="-122"/>
                <a:ea typeface="微软雅黑" panose="020B0503020204020204" pitchFamily="34" charset="-122"/>
              </a:rPr>
              <a:t>4</a:t>
            </a:r>
            <a:endParaRPr lang="zh-CN" altLang="en-US" sz="16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28600" y="114300"/>
            <a:ext cx="1333500" cy="1333500"/>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sym typeface="+mn-ea"/>
              </a:rPr>
              <a:t>4-1</a:t>
            </a:r>
            <a:endParaRPr lang="zh-CN" altLang="en-US" sz="4400" b="1" dirty="0">
              <a:solidFill>
                <a:schemeClr val="bg1"/>
              </a:solidFill>
            </a:endParaRPr>
          </a:p>
        </p:txBody>
      </p:sp>
      <p:sp>
        <p:nvSpPr>
          <p:cNvPr id="10" name="Copyright Notice"/>
          <p:cNvSpPr/>
          <p:nvPr/>
        </p:nvSpPr>
        <p:spPr bwMode="auto">
          <a:xfrm>
            <a:off x="1809750" y="370205"/>
            <a:ext cx="1849755" cy="5568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200" b="1" cap="small" dirty="0">
                <a:solidFill>
                  <a:srgbClr val="267FAB"/>
                </a:solidFill>
                <a:latin typeface="微软雅黑" panose="020B0503020204020204" pitchFamily="34" charset="-122"/>
                <a:ea typeface="微软雅黑" panose="020B0503020204020204" pitchFamily="34" charset="-122"/>
                <a:sym typeface="+mn-ea"/>
              </a:rPr>
              <a:t>总结收获</a:t>
            </a:r>
            <a:endParaRPr lang="zh-CN" altLang="en-US" sz="3200" b="1" cap="small" dirty="0">
              <a:solidFill>
                <a:srgbClr val="267FAB"/>
              </a:solidFill>
              <a:latin typeface="微软雅黑" panose="020B0503020204020204" pitchFamily="34" charset="-122"/>
              <a:ea typeface="微软雅黑" panose="020B0503020204020204" pitchFamily="34" charset="-122"/>
              <a:sym typeface="+mn-ea"/>
            </a:endParaRPr>
          </a:p>
        </p:txBody>
      </p:sp>
      <p:sp>
        <p:nvSpPr>
          <p:cNvPr id="12" name="椭圆 11"/>
          <p:cNvSpPr/>
          <p:nvPr/>
        </p:nvSpPr>
        <p:spPr>
          <a:xfrm>
            <a:off x="2891155" y="865505"/>
            <a:ext cx="2808605" cy="2807335"/>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3" name="椭圆 12"/>
          <p:cNvSpPr/>
          <p:nvPr/>
        </p:nvSpPr>
        <p:spPr>
          <a:xfrm>
            <a:off x="6271260" y="939800"/>
            <a:ext cx="2809240" cy="2807335"/>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4" name="椭圆 13"/>
          <p:cNvSpPr/>
          <p:nvPr/>
        </p:nvSpPr>
        <p:spPr>
          <a:xfrm>
            <a:off x="6271260" y="3839845"/>
            <a:ext cx="2809240" cy="2809240"/>
          </a:xfrm>
          <a:prstGeom prst="ellipse">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5" name="椭圆 14"/>
          <p:cNvSpPr/>
          <p:nvPr/>
        </p:nvSpPr>
        <p:spPr>
          <a:xfrm>
            <a:off x="2890520" y="3839845"/>
            <a:ext cx="2809240" cy="2809240"/>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6" name="文本框 3"/>
          <p:cNvSpPr txBox="1">
            <a:spLocks noChangeArrowheads="1"/>
          </p:cNvSpPr>
          <p:nvPr/>
        </p:nvSpPr>
        <p:spPr bwMode="auto">
          <a:xfrm>
            <a:off x="3659505" y="1038225"/>
            <a:ext cx="13112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造字工房尚雅体演示版常规体" pitchFamily="50" charset="-122"/>
                <a:ea typeface="造字工房尚雅体演示版常规体" pitchFamily="50" charset="-122"/>
              </a:rPr>
              <a:t>25%</a:t>
            </a:r>
            <a:endParaRPr lang="en-US" altLang="zh-C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造字工房尚雅体演示版常规体" pitchFamily="50" charset="-122"/>
              <a:ea typeface="造字工房尚雅体演示版常规体" pitchFamily="50" charset="-122"/>
            </a:endParaRPr>
          </a:p>
        </p:txBody>
      </p:sp>
      <p:sp>
        <p:nvSpPr>
          <p:cNvPr id="20" name="文本框 5"/>
          <p:cNvSpPr txBox="1">
            <a:spLocks noChangeArrowheads="1"/>
          </p:cNvSpPr>
          <p:nvPr/>
        </p:nvSpPr>
        <p:spPr bwMode="auto">
          <a:xfrm>
            <a:off x="2965450" y="1560195"/>
            <a:ext cx="265874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Aft>
                <a:spcPct val="40000"/>
              </a:spcAft>
              <a:buClr>
                <a:srgbClr val="292929"/>
              </a:buClr>
            </a:pPr>
            <a:r>
              <a:rPr lang="zh-CN" altLang="en-US" b="1">
                <a:solidFill>
                  <a:schemeClr val="tx1"/>
                </a:solidFill>
                <a:effectLst>
                  <a:outerShdw blurRad="38100" dist="19050" dir="2700000" algn="tl" rotWithShape="0">
                    <a:schemeClr val="dk1">
                      <a:alpha val="40000"/>
                    </a:schemeClr>
                  </a:outerShdw>
                </a:effectLst>
                <a:latin typeface="Hiragino Sans GB W3" panose="020B0300000000000000" pitchFamily="34" charset="-122"/>
                <a:ea typeface="Hiragino Sans GB W3" panose="020B0300000000000000" pitchFamily="34" charset="-122"/>
              </a:rPr>
              <a:t>工程项目尽管拆分成各部分让各成员完成，但每部分都需要从用户角度精心的思考与设计</a:t>
            </a:r>
            <a:endParaRPr lang="zh-CN" altLang="en-US" b="1" noProof="1">
              <a:solidFill>
                <a:schemeClr val="tx1"/>
              </a:solidFill>
              <a:effectLst>
                <a:outerShdw blurRad="38100" dist="19050" dir="2700000" algn="tl" rotWithShape="0">
                  <a:schemeClr val="dk1">
                    <a:alpha val="40000"/>
                  </a:schemeClr>
                </a:outerShdw>
              </a:effectLst>
              <a:latin typeface="Hiragino Sans GB W3" panose="020B0300000000000000" pitchFamily="34" charset="-122"/>
              <a:ea typeface="Hiragino Sans GB W3" panose="020B0300000000000000" pitchFamily="34" charset="-122"/>
            </a:endParaRPr>
          </a:p>
        </p:txBody>
      </p:sp>
      <p:sp>
        <p:nvSpPr>
          <p:cNvPr id="24" name="矩形 23"/>
          <p:cNvSpPr/>
          <p:nvPr/>
        </p:nvSpPr>
        <p:spPr>
          <a:xfrm rot="19140000">
            <a:off x="1769110" y="1236980"/>
            <a:ext cx="2608580" cy="45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algn="ctr" eaLnBrk="1" fontAlgn="auto" hangingPunct="1">
              <a:spcBef>
                <a:spcPts val="0"/>
              </a:spcBef>
              <a:spcAft>
                <a:spcPts val="0"/>
              </a:spcAft>
              <a:defRPr/>
            </a:pPr>
            <a:r>
              <a:rPr lang="zh-CN" sz="3600" dirty="0">
                <a:ln w="22225">
                  <a:solidFill>
                    <a:schemeClr val="accent2"/>
                  </a:solidFill>
                  <a:prstDash val="solid"/>
                </a:ln>
                <a:solidFill>
                  <a:schemeClr val="accent2">
                    <a:lumMod val="40000"/>
                    <a:lumOff val="60000"/>
                  </a:schemeClr>
                </a:solidFill>
                <a:effectLst/>
                <a:latin typeface="Impact" panose="020B0806030902050204" pitchFamily="34" charset="0"/>
                <a:ea typeface="Hiragino Sans GB W3" panose="020B0300000000000000" pitchFamily="34" charset="-122"/>
              </a:rPr>
              <a:t>设计能力</a:t>
            </a:r>
            <a:endParaRPr lang="zh-CN" sz="3600" dirty="0">
              <a:ln w="22225">
                <a:solidFill>
                  <a:schemeClr val="accent2"/>
                </a:solidFill>
                <a:prstDash val="solid"/>
              </a:ln>
              <a:solidFill>
                <a:schemeClr val="accent2">
                  <a:lumMod val="40000"/>
                  <a:lumOff val="60000"/>
                </a:schemeClr>
              </a:solidFill>
              <a:effectLst/>
              <a:latin typeface="Impact" panose="020B0806030902050204" pitchFamily="34" charset="0"/>
              <a:ea typeface="Hiragino Sans GB W3" panose="020B0300000000000000" pitchFamily="34" charset="-122"/>
            </a:endParaRPr>
          </a:p>
        </p:txBody>
      </p:sp>
      <p:sp>
        <p:nvSpPr>
          <p:cNvPr id="25" name="矩形 24"/>
          <p:cNvSpPr/>
          <p:nvPr/>
        </p:nvSpPr>
        <p:spPr>
          <a:xfrm rot="2100000">
            <a:off x="1703705" y="5699125"/>
            <a:ext cx="2608580" cy="45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algn="ctr" eaLnBrk="1" fontAlgn="auto" hangingPunct="1">
              <a:spcBef>
                <a:spcPts val="0"/>
              </a:spcBef>
              <a:spcAft>
                <a:spcPts val="0"/>
              </a:spcAft>
              <a:defRPr/>
            </a:pPr>
            <a:r>
              <a:rPr lang="zh-CN" sz="3600" dirty="0">
                <a:ln w="22225">
                  <a:solidFill>
                    <a:schemeClr val="accent2"/>
                  </a:solidFill>
                  <a:prstDash val="solid"/>
                </a:ln>
                <a:solidFill>
                  <a:schemeClr val="accent2">
                    <a:lumMod val="40000"/>
                    <a:lumOff val="60000"/>
                  </a:schemeClr>
                </a:solidFill>
                <a:effectLst/>
                <a:latin typeface="Impact" panose="020B0806030902050204" pitchFamily="34" charset="0"/>
                <a:ea typeface="Hiragino Sans GB W3" panose="020B0300000000000000" pitchFamily="34" charset="-122"/>
              </a:rPr>
              <a:t>调试能力</a:t>
            </a:r>
            <a:endParaRPr lang="zh-CN" sz="3600" dirty="0">
              <a:ln w="22225">
                <a:solidFill>
                  <a:schemeClr val="accent2"/>
                </a:solidFill>
                <a:prstDash val="solid"/>
              </a:ln>
              <a:solidFill>
                <a:schemeClr val="accent2">
                  <a:lumMod val="40000"/>
                  <a:lumOff val="60000"/>
                </a:schemeClr>
              </a:solidFill>
              <a:effectLst/>
              <a:latin typeface="Impact" panose="020B0806030902050204" pitchFamily="34" charset="0"/>
              <a:ea typeface="Hiragino Sans GB W3" panose="020B0300000000000000" pitchFamily="34" charset="-122"/>
            </a:endParaRPr>
          </a:p>
        </p:txBody>
      </p:sp>
      <p:sp>
        <p:nvSpPr>
          <p:cNvPr id="26" name="矩形 25"/>
          <p:cNvSpPr/>
          <p:nvPr/>
        </p:nvSpPr>
        <p:spPr>
          <a:xfrm rot="2220000">
            <a:off x="7661275" y="1299210"/>
            <a:ext cx="2604770" cy="45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algn="ctr" eaLnBrk="1" fontAlgn="auto" hangingPunct="1">
              <a:spcBef>
                <a:spcPts val="0"/>
              </a:spcBef>
              <a:spcAft>
                <a:spcPts val="0"/>
              </a:spcAft>
              <a:defRPr/>
            </a:pPr>
            <a:r>
              <a:rPr lang="zh-CN" sz="3600" dirty="0">
                <a:ln w="22225">
                  <a:solidFill>
                    <a:schemeClr val="accent2"/>
                  </a:solidFill>
                  <a:prstDash val="solid"/>
                </a:ln>
                <a:solidFill>
                  <a:schemeClr val="accent2">
                    <a:lumMod val="40000"/>
                    <a:lumOff val="60000"/>
                  </a:schemeClr>
                </a:solidFill>
                <a:effectLst/>
                <a:latin typeface="Impact" panose="020B0806030902050204" pitchFamily="34" charset="0"/>
                <a:ea typeface="Hiragino Sans GB W3" panose="020B0300000000000000" pitchFamily="34" charset="-122"/>
              </a:rPr>
              <a:t>编程能力</a:t>
            </a:r>
            <a:endParaRPr lang="zh-CN" sz="3600" dirty="0">
              <a:ln w="22225">
                <a:solidFill>
                  <a:schemeClr val="accent2"/>
                </a:solidFill>
                <a:prstDash val="solid"/>
              </a:ln>
              <a:solidFill>
                <a:schemeClr val="accent2">
                  <a:lumMod val="40000"/>
                  <a:lumOff val="60000"/>
                </a:schemeClr>
              </a:solidFill>
              <a:effectLst/>
              <a:latin typeface="Impact" panose="020B0806030902050204" pitchFamily="34" charset="0"/>
              <a:ea typeface="Hiragino Sans GB W3" panose="020B0300000000000000" pitchFamily="34" charset="-122"/>
            </a:endParaRPr>
          </a:p>
        </p:txBody>
      </p:sp>
      <p:sp>
        <p:nvSpPr>
          <p:cNvPr id="27" name="矩形 26"/>
          <p:cNvSpPr/>
          <p:nvPr/>
        </p:nvSpPr>
        <p:spPr>
          <a:xfrm rot="19500000">
            <a:off x="7633970" y="5547995"/>
            <a:ext cx="3132455" cy="4521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algn="ctr" eaLnBrk="1" fontAlgn="auto" hangingPunct="1">
              <a:spcBef>
                <a:spcPts val="0"/>
              </a:spcBef>
              <a:spcAft>
                <a:spcPts val="0"/>
              </a:spcAft>
              <a:defRPr/>
            </a:pPr>
            <a:r>
              <a:rPr lang="zh-CN" sz="3600" dirty="0">
                <a:ln w="22225">
                  <a:solidFill>
                    <a:schemeClr val="accent2"/>
                  </a:solidFill>
                  <a:prstDash val="solid"/>
                </a:ln>
                <a:solidFill>
                  <a:schemeClr val="accent2">
                    <a:lumMod val="40000"/>
                    <a:lumOff val="60000"/>
                  </a:schemeClr>
                </a:solidFill>
                <a:effectLst/>
                <a:latin typeface="Impact" panose="020B0806030902050204" pitchFamily="34" charset="0"/>
                <a:ea typeface="Hiragino Sans GB W3" panose="020B0300000000000000" pitchFamily="34" charset="-122"/>
              </a:rPr>
              <a:t>团队协作能力</a:t>
            </a:r>
            <a:endParaRPr lang="zh-CN" sz="3600" dirty="0">
              <a:ln w="22225">
                <a:solidFill>
                  <a:schemeClr val="accent2"/>
                </a:solidFill>
                <a:prstDash val="solid"/>
              </a:ln>
              <a:solidFill>
                <a:schemeClr val="accent2">
                  <a:lumMod val="40000"/>
                  <a:lumOff val="60000"/>
                </a:schemeClr>
              </a:solidFill>
              <a:effectLst/>
              <a:latin typeface="Impact" panose="020B0806030902050204" pitchFamily="34" charset="0"/>
              <a:ea typeface="Hiragino Sans GB W3" panose="020B0300000000000000" pitchFamily="34" charset="-122"/>
            </a:endParaRPr>
          </a:p>
        </p:txBody>
      </p:sp>
      <p:sp>
        <p:nvSpPr>
          <p:cNvPr id="2" name="文本框 3"/>
          <p:cNvSpPr txBox="1">
            <a:spLocks noChangeArrowheads="1"/>
          </p:cNvSpPr>
          <p:nvPr/>
        </p:nvSpPr>
        <p:spPr bwMode="auto">
          <a:xfrm>
            <a:off x="7019925" y="1038225"/>
            <a:ext cx="13112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造字工房尚雅体演示版常规体" pitchFamily="50" charset="-122"/>
                <a:ea typeface="造字工房尚雅体演示版常规体" pitchFamily="50" charset="-122"/>
              </a:rPr>
              <a:t>25%</a:t>
            </a:r>
            <a:endParaRPr lang="en-US" altLang="zh-C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造字工房尚雅体演示版常规体" pitchFamily="50" charset="-122"/>
              <a:ea typeface="造字工房尚雅体演示版常规体" pitchFamily="50" charset="-122"/>
            </a:endParaRPr>
          </a:p>
        </p:txBody>
      </p:sp>
      <p:sp>
        <p:nvSpPr>
          <p:cNvPr id="3" name="文本框 3"/>
          <p:cNvSpPr txBox="1">
            <a:spLocks noChangeArrowheads="1"/>
          </p:cNvSpPr>
          <p:nvPr/>
        </p:nvSpPr>
        <p:spPr bwMode="auto">
          <a:xfrm>
            <a:off x="3639185" y="4025265"/>
            <a:ext cx="13112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造字工房尚雅体演示版常规体" pitchFamily="50" charset="-122"/>
                <a:ea typeface="造字工房尚雅体演示版常规体" pitchFamily="50" charset="-122"/>
              </a:rPr>
              <a:t>25%</a:t>
            </a:r>
            <a:endParaRPr lang="en-US" altLang="zh-C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造字工房尚雅体演示版常规体" pitchFamily="50" charset="-122"/>
              <a:ea typeface="造字工房尚雅体演示版常规体" pitchFamily="50" charset="-122"/>
            </a:endParaRPr>
          </a:p>
        </p:txBody>
      </p:sp>
      <p:sp>
        <p:nvSpPr>
          <p:cNvPr id="4" name="文本框 3"/>
          <p:cNvSpPr txBox="1">
            <a:spLocks noChangeArrowheads="1"/>
          </p:cNvSpPr>
          <p:nvPr/>
        </p:nvSpPr>
        <p:spPr bwMode="auto">
          <a:xfrm>
            <a:off x="7020560" y="4025265"/>
            <a:ext cx="131127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造字工房尚雅体演示版常规体" pitchFamily="50" charset="-122"/>
                <a:ea typeface="造字工房尚雅体演示版常规体" pitchFamily="50" charset="-122"/>
              </a:rPr>
              <a:t>25%</a:t>
            </a:r>
            <a:endParaRPr lang="en-US" altLang="zh-CN" sz="2800" b="1">
              <a:ln w="9525">
                <a:solidFill>
                  <a:schemeClr val="bg1"/>
                </a:solidFill>
                <a:prstDash val="solid"/>
              </a:ln>
              <a:solidFill>
                <a:schemeClr val="tx1"/>
              </a:solidFill>
              <a:effectLst>
                <a:outerShdw blurRad="12700" dist="38100" dir="2700000" algn="tl" rotWithShape="0">
                  <a:schemeClr val="bg1">
                    <a:lumMod val="50000"/>
                  </a:schemeClr>
                </a:outerShdw>
              </a:effectLst>
              <a:latin typeface="造字工房尚雅体演示版常规体" pitchFamily="50" charset="-122"/>
              <a:ea typeface="造字工房尚雅体演示版常规体" pitchFamily="50" charset="-122"/>
            </a:endParaRPr>
          </a:p>
        </p:txBody>
      </p:sp>
      <p:sp>
        <p:nvSpPr>
          <p:cNvPr id="5" name="文本框 5"/>
          <p:cNvSpPr txBox="1">
            <a:spLocks noChangeArrowheads="1"/>
          </p:cNvSpPr>
          <p:nvPr/>
        </p:nvSpPr>
        <p:spPr bwMode="auto">
          <a:xfrm>
            <a:off x="6421755" y="1560195"/>
            <a:ext cx="2658745"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Aft>
                <a:spcPct val="40000"/>
              </a:spcAft>
              <a:buClr>
                <a:srgbClr val="292929"/>
              </a:buClr>
            </a:pPr>
            <a:r>
              <a:rPr lang="zh-CN" altLang="en-US" b="1">
                <a:solidFill>
                  <a:schemeClr val="tx1"/>
                </a:solidFill>
                <a:effectLst>
                  <a:outerShdw blurRad="38100" dist="19050" dir="2700000" algn="tl" rotWithShape="0">
                    <a:schemeClr val="dk1">
                      <a:alpha val="40000"/>
                    </a:schemeClr>
                  </a:outerShdw>
                </a:effectLst>
                <a:latin typeface="Hiragino Sans GB W3" panose="020B0300000000000000" pitchFamily="34" charset="-122"/>
                <a:ea typeface="Hiragino Sans GB W3" panose="020B0300000000000000" pitchFamily="34" charset="-122"/>
              </a:rPr>
              <a:t>每个功能的实现都需要扎实的编程基础来支撑，会极大地提高编程能力</a:t>
            </a:r>
            <a:endParaRPr lang="zh-CN" altLang="en-US" b="1" noProof="1">
              <a:solidFill>
                <a:schemeClr val="tx1"/>
              </a:solidFill>
              <a:effectLst>
                <a:outerShdw blurRad="38100" dist="19050" dir="2700000" algn="tl" rotWithShape="0">
                  <a:schemeClr val="dk1">
                    <a:alpha val="40000"/>
                  </a:schemeClr>
                </a:outerShdw>
              </a:effectLst>
              <a:latin typeface="Hiragino Sans GB W3" panose="020B0300000000000000" pitchFamily="34" charset="-122"/>
              <a:ea typeface="Hiragino Sans GB W3" panose="020B0300000000000000" pitchFamily="34" charset="-122"/>
            </a:endParaRPr>
          </a:p>
        </p:txBody>
      </p:sp>
      <p:sp>
        <p:nvSpPr>
          <p:cNvPr id="6" name="文本框 5"/>
          <p:cNvSpPr txBox="1">
            <a:spLocks noChangeArrowheads="1"/>
          </p:cNvSpPr>
          <p:nvPr/>
        </p:nvSpPr>
        <p:spPr bwMode="auto">
          <a:xfrm>
            <a:off x="2965450" y="4547235"/>
            <a:ext cx="265874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Aft>
                <a:spcPct val="40000"/>
              </a:spcAft>
              <a:buClr>
                <a:srgbClr val="292929"/>
              </a:buClr>
            </a:pPr>
            <a:r>
              <a:rPr lang="zh-CN" altLang="en-US" b="1" noProof="1">
                <a:solidFill>
                  <a:schemeClr val="tx1"/>
                </a:solidFill>
                <a:effectLst>
                  <a:outerShdw blurRad="38100" dist="19050" dir="2700000" algn="tl" rotWithShape="0">
                    <a:schemeClr val="dk1">
                      <a:alpha val="40000"/>
                    </a:schemeClr>
                  </a:outerShdw>
                </a:effectLst>
                <a:latin typeface="Hiragino Sans GB W3" panose="020B0300000000000000" pitchFamily="34" charset="-122"/>
                <a:ea typeface="Hiragino Sans GB W3" panose="020B0300000000000000" pitchFamily="34" charset="-122"/>
              </a:rPr>
              <a:t>实现每个功能的代码不可能一蹴而就，需要经过成百上千的报错调试才能成功</a:t>
            </a:r>
            <a:endParaRPr lang="zh-CN" altLang="en-US" b="1" noProof="1">
              <a:solidFill>
                <a:schemeClr val="tx1"/>
              </a:solidFill>
              <a:effectLst>
                <a:outerShdw blurRad="38100" dist="19050" dir="2700000" algn="tl" rotWithShape="0">
                  <a:schemeClr val="dk1">
                    <a:alpha val="40000"/>
                  </a:schemeClr>
                </a:outerShdw>
              </a:effectLst>
              <a:latin typeface="Hiragino Sans GB W3" panose="020B0300000000000000" pitchFamily="34" charset="-122"/>
              <a:ea typeface="Hiragino Sans GB W3" panose="020B0300000000000000" pitchFamily="34" charset="-122"/>
            </a:endParaRPr>
          </a:p>
        </p:txBody>
      </p:sp>
      <p:sp>
        <p:nvSpPr>
          <p:cNvPr id="7" name="文本框 5"/>
          <p:cNvSpPr txBox="1">
            <a:spLocks noChangeArrowheads="1"/>
          </p:cNvSpPr>
          <p:nvPr/>
        </p:nvSpPr>
        <p:spPr bwMode="auto">
          <a:xfrm>
            <a:off x="6421755" y="4547235"/>
            <a:ext cx="2658745"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50000"/>
              </a:lnSpc>
              <a:spcAft>
                <a:spcPct val="40000"/>
              </a:spcAft>
              <a:buClr>
                <a:srgbClr val="292929"/>
              </a:buClr>
            </a:pPr>
            <a:r>
              <a:rPr lang="zh-CN" altLang="en-US" b="1">
                <a:solidFill>
                  <a:schemeClr val="tx1"/>
                </a:solidFill>
                <a:effectLst>
                  <a:outerShdw blurRad="38100" dist="19050" dir="2700000" algn="tl" rotWithShape="0">
                    <a:schemeClr val="dk1">
                      <a:alpha val="40000"/>
                    </a:schemeClr>
                  </a:outerShdw>
                </a:effectLst>
                <a:latin typeface="Hiragino Sans GB W3" panose="020B0300000000000000" pitchFamily="34" charset="-122"/>
                <a:ea typeface="Hiragino Sans GB W3" panose="020B0300000000000000" pitchFamily="34" charset="-122"/>
              </a:rPr>
              <a:t>我们终究是一个团队，最终工程需要团队成员合理分工完成各部分并一起整合</a:t>
            </a:r>
            <a:endParaRPr lang="zh-CN" altLang="en-US" b="1" noProof="1">
              <a:solidFill>
                <a:schemeClr val="tx1"/>
              </a:solidFill>
              <a:effectLst>
                <a:outerShdw blurRad="38100" dist="19050" dir="2700000" algn="tl" rotWithShape="0">
                  <a:schemeClr val="dk1">
                    <a:alpha val="40000"/>
                  </a:schemeClr>
                </a:outerShdw>
              </a:effectLst>
              <a:latin typeface="Hiragino Sans GB W3" panose="020B0300000000000000" pitchFamily="34" charset="-122"/>
              <a:ea typeface="Hiragino Sans GB W3" panose="020B0300000000000000" pitchFamily="34" charset="-122"/>
            </a:endParaRPr>
          </a:p>
        </p:txBody>
      </p:sp>
      <p:sp>
        <p:nvSpPr>
          <p:cNvPr id="9" name="矩形 8"/>
          <p:cNvSpPr/>
          <p:nvPr/>
        </p:nvSpPr>
        <p:spPr>
          <a:xfrm>
            <a:off x="2585085" y="3313430"/>
            <a:ext cx="7113905" cy="906145"/>
          </a:xfrm>
          <a:prstGeom prst="rect">
            <a:avLst/>
          </a:prstGeom>
        </p:spPr>
        <p:style>
          <a:lnRef idx="2">
            <a:schemeClr val="dk1"/>
          </a:lnRef>
          <a:fillRef idx="1">
            <a:schemeClr val="lt1"/>
          </a:fillRef>
          <a:effectRef idx="0">
            <a:schemeClr val="dk1"/>
          </a:effectRef>
          <a:fontRef idx="minor">
            <a:schemeClr val="dk1"/>
          </a:fontRef>
        </p:style>
        <p:txBody>
          <a:bodyPr anchor="ctr"/>
          <a:p>
            <a:pPr algn="ctr" eaLnBrk="1" fontAlgn="auto" hangingPunct="1">
              <a:spcBef>
                <a:spcPts val="0"/>
              </a:spcBef>
              <a:spcAft>
                <a:spcPts val="0"/>
              </a:spcAft>
              <a:defRPr/>
            </a:pPr>
            <a:r>
              <a:rPr lang="zh-CN"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mpact" panose="020B0806030902050204" pitchFamily="34" charset="0"/>
                <a:ea typeface="Hiragino Sans GB W3" panose="020B0300000000000000" pitchFamily="34" charset="-122"/>
              </a:rPr>
              <a:t>软件工程开发能力</a:t>
            </a:r>
            <a:endParaRPr lang="zh-CN"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Impact" panose="020B0806030902050204" pitchFamily="34" charset="0"/>
              <a:ea typeface="Hiragino Sans GB W3" panose="020B03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down)">
                                      <p:cBhvr>
                                        <p:cTn id="22" dur="500"/>
                                        <p:tgtEl>
                                          <p:spTgt spid="13"/>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down)">
                                      <p:cBhvr>
                                        <p:cTn id="25" dur="500"/>
                                        <p:tgtEl>
                                          <p:spTgt spid="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00"/>
                                        <p:tgtEl>
                                          <p:spTgt spid="5"/>
                                        </p:tgtEl>
                                      </p:cBhvr>
                                    </p:animEffect>
                                  </p:childTnLst>
                                </p:cTn>
                              </p:par>
                            </p:childTnLst>
                          </p:cTn>
                        </p:par>
                        <p:par>
                          <p:cTn id="29" fill="hold">
                            <p:stCondLst>
                              <p:cond delay="500"/>
                            </p:stCondLst>
                            <p:childTnLst>
                              <p:par>
                                <p:cTn id="30" presetID="22" presetClass="entr" presetSubtype="4" fill="hold" grpId="0"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down)">
                                      <p:cBhvr>
                                        <p:cTn id="37" dur="500"/>
                                        <p:tgtEl>
                                          <p:spTgt spid="15"/>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wipe(down)">
                                      <p:cBhvr>
                                        <p:cTn id="40" dur="500"/>
                                        <p:tgtEl>
                                          <p:spTgt spid="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wipe(down)">
                                      <p:cBhvr>
                                        <p:cTn id="43" dur="500"/>
                                        <p:tgtEl>
                                          <p:spTgt spid="6"/>
                                        </p:tgtEl>
                                      </p:cBhvr>
                                    </p:animEffect>
                                  </p:childTnLst>
                                </p:cTn>
                              </p:par>
                            </p:childTnLst>
                          </p:cTn>
                        </p:par>
                        <p:par>
                          <p:cTn id="44" fill="hold">
                            <p:stCondLst>
                              <p:cond delay="500"/>
                            </p:stCondLst>
                            <p:childTnLst>
                              <p:par>
                                <p:cTn id="45" presetID="22" presetClass="entr" presetSubtype="4" fill="hold" grpId="0" nodeType="after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down)">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down)">
                                      <p:cBhvr>
                                        <p:cTn id="52" dur="500"/>
                                        <p:tgtEl>
                                          <p:spTgt spid="1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animEffect transition="in" filter="wipe(down)">
                                      <p:cBhvr>
                                        <p:cTn id="55" dur="500"/>
                                        <p:tgtEl>
                                          <p:spTgt spid="4"/>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00"/>
                                        <p:tgtEl>
                                          <p:spTgt spid="7"/>
                                        </p:tgtEl>
                                      </p:cBhvr>
                                    </p:animEffect>
                                  </p:childTnLst>
                                </p:cTn>
                              </p:par>
                            </p:childTnLst>
                          </p:cTn>
                        </p:par>
                        <p:par>
                          <p:cTn id="59" fill="hold">
                            <p:stCondLst>
                              <p:cond delay="500"/>
                            </p:stCondLst>
                            <p:childTnLst>
                              <p:par>
                                <p:cTn id="60" presetID="22" presetClass="entr" presetSubtype="4" fill="hold" grpId="0" nodeType="after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wipe(down)">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wipe(down)">
                                      <p:cBhvr>
                                        <p:cTn id="6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p:bldP spid="12" grpId="1" animBg="1"/>
      <p:bldP spid="16" grpId="1"/>
      <p:bldP spid="20" grpId="0"/>
      <p:bldP spid="20" grpId="1"/>
      <p:bldP spid="13" grpId="0" animBg="1"/>
      <p:bldP spid="2" grpId="0"/>
      <p:bldP spid="5" grpId="0"/>
      <p:bldP spid="13" grpId="1" animBg="1"/>
      <p:bldP spid="2" grpId="1"/>
      <p:bldP spid="5" grpId="1"/>
      <p:bldP spid="15" grpId="0" animBg="1"/>
      <p:bldP spid="3" grpId="0"/>
      <p:bldP spid="6" grpId="0"/>
      <p:bldP spid="15" grpId="1" animBg="1"/>
      <p:bldP spid="3" grpId="1"/>
      <p:bldP spid="6" grpId="1"/>
      <p:bldP spid="14" grpId="0" animBg="1"/>
      <p:bldP spid="4" grpId="0"/>
      <p:bldP spid="7" grpId="0"/>
      <p:bldP spid="14" grpId="1" animBg="1"/>
      <p:bldP spid="4" grpId="1"/>
      <p:bldP spid="7" grpId="1"/>
      <p:bldP spid="24" grpId="0" animBg="1"/>
      <p:bldP spid="24" grpId="1" animBg="1"/>
      <p:bldP spid="26" grpId="0" animBg="1"/>
      <p:bldP spid="26" grpId="1" animBg="1"/>
      <p:bldP spid="25" grpId="0" animBg="1"/>
      <p:bldP spid="25" grpId="1" animBg="1"/>
      <p:bldP spid="27" grpId="0" animBg="1"/>
      <p:bldP spid="27" grpId="1" animBg="1"/>
      <p:bldP spid="9" grpId="0" animBg="1"/>
      <p:bldP spid="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28600" y="114300"/>
            <a:ext cx="1333500" cy="1333500"/>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rPr>
              <a:t>4-</a:t>
            </a:r>
            <a:r>
              <a:rPr lang="en-US" sz="4400" b="1" dirty="0">
                <a:solidFill>
                  <a:schemeClr val="bg1"/>
                </a:solidFill>
              </a:rPr>
              <a:t>2</a:t>
            </a:r>
            <a:endParaRPr lang="en-US" sz="4400" b="1" dirty="0">
              <a:solidFill>
                <a:schemeClr val="bg1"/>
              </a:solidFill>
            </a:endParaRPr>
          </a:p>
        </p:txBody>
      </p:sp>
      <p:sp>
        <p:nvSpPr>
          <p:cNvPr id="10" name="Copyright Notice"/>
          <p:cNvSpPr/>
          <p:nvPr/>
        </p:nvSpPr>
        <p:spPr bwMode="auto">
          <a:xfrm>
            <a:off x="1809750" y="369979"/>
            <a:ext cx="5257800" cy="5568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200" b="1" cap="small" dirty="0">
                <a:solidFill>
                  <a:srgbClr val="267FAB"/>
                </a:solidFill>
                <a:latin typeface="微软雅黑" panose="020B0503020204020204" pitchFamily="34" charset="-122"/>
                <a:ea typeface="微软雅黑" panose="020B0503020204020204" pitchFamily="34" charset="-122"/>
              </a:rPr>
              <a:t>致谢</a:t>
            </a:r>
            <a:endParaRPr lang="zh-CN" altLang="en-US" sz="3200" b="1" cap="small" dirty="0">
              <a:solidFill>
                <a:srgbClr val="267FAB"/>
              </a:solidFill>
              <a:latin typeface="微软雅黑" panose="020B0503020204020204" pitchFamily="34" charset="-122"/>
              <a:ea typeface="微软雅黑" panose="020B0503020204020204" pitchFamily="34" charset="-122"/>
            </a:endParaRPr>
          </a:p>
        </p:txBody>
      </p:sp>
      <p:sp>
        <p:nvSpPr>
          <p:cNvPr id="12" name="六边形 11"/>
          <p:cNvSpPr/>
          <p:nvPr/>
        </p:nvSpPr>
        <p:spPr>
          <a:xfrm>
            <a:off x="300990" y="2922905"/>
            <a:ext cx="1836738" cy="1584325"/>
          </a:xfrm>
          <a:prstGeom prst="hexagon">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800" b="1" dirty="0">
                <a:solidFill>
                  <a:schemeClr val="bg1">
                    <a:lumMod val="50000"/>
                  </a:schemeClr>
                </a:solidFill>
              </a:rPr>
              <a:t>30%</a:t>
            </a:r>
            <a:endParaRPr lang="zh-CN" altLang="en-US" sz="4800" b="1" dirty="0">
              <a:solidFill>
                <a:schemeClr val="bg1">
                  <a:lumMod val="50000"/>
                </a:schemeClr>
              </a:solidFill>
            </a:endParaRPr>
          </a:p>
        </p:txBody>
      </p:sp>
      <p:sp>
        <p:nvSpPr>
          <p:cNvPr id="13" name="六边形 12"/>
          <p:cNvSpPr/>
          <p:nvPr/>
        </p:nvSpPr>
        <p:spPr>
          <a:xfrm>
            <a:off x="5506403" y="2615565"/>
            <a:ext cx="2362200" cy="2038350"/>
          </a:xfrm>
          <a:prstGeom prst="hexagon">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6000" b="1" dirty="0">
                <a:solidFill>
                  <a:schemeClr val="bg1">
                    <a:lumMod val="50000"/>
                  </a:schemeClr>
                </a:solidFill>
              </a:rPr>
              <a:t>40%</a:t>
            </a:r>
            <a:endParaRPr lang="zh-CN" altLang="en-US" sz="6000" b="1" dirty="0">
              <a:solidFill>
                <a:schemeClr val="bg1">
                  <a:lumMod val="50000"/>
                </a:schemeClr>
              </a:solidFill>
            </a:endParaRPr>
          </a:p>
        </p:txBody>
      </p:sp>
      <p:sp>
        <p:nvSpPr>
          <p:cNvPr id="14" name="六边形 13"/>
          <p:cNvSpPr/>
          <p:nvPr/>
        </p:nvSpPr>
        <p:spPr>
          <a:xfrm>
            <a:off x="2746375" y="2919095"/>
            <a:ext cx="1841500" cy="1588135"/>
          </a:xfrm>
          <a:prstGeom prst="hexagon">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solidFill>
                  <a:schemeClr val="bg1">
                    <a:lumMod val="50000"/>
                  </a:schemeClr>
                </a:solidFill>
              </a:rPr>
              <a:t>30%</a:t>
            </a:r>
            <a:endParaRPr lang="zh-CN" altLang="en-US" sz="3600" b="1" dirty="0">
              <a:solidFill>
                <a:schemeClr val="bg1">
                  <a:lumMod val="50000"/>
                </a:schemeClr>
              </a:solidFill>
            </a:endParaRPr>
          </a:p>
        </p:txBody>
      </p:sp>
      <p:sp>
        <p:nvSpPr>
          <p:cNvPr id="5" name="圆角矩形标注 4"/>
          <p:cNvSpPr/>
          <p:nvPr/>
        </p:nvSpPr>
        <p:spPr>
          <a:xfrm>
            <a:off x="655320" y="2048510"/>
            <a:ext cx="1838325" cy="1003935"/>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7" name="圆角矩形标注 6"/>
          <p:cNvSpPr/>
          <p:nvPr/>
        </p:nvSpPr>
        <p:spPr>
          <a:xfrm>
            <a:off x="3507740" y="2139315"/>
            <a:ext cx="1998980" cy="99568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 name="矩形 39"/>
          <p:cNvSpPr>
            <a:spLocks noChangeArrowheads="1"/>
          </p:cNvSpPr>
          <p:nvPr/>
        </p:nvSpPr>
        <p:spPr bwMode="auto">
          <a:xfrm>
            <a:off x="3507740" y="2314575"/>
            <a:ext cx="290195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团队成员的合作</a:t>
            </a:r>
            <a:endParaRPr lang="zh-CN">
              <a:latin typeface="Hiragino Sans GB W3" panose="020B0300000000000000" pitchFamily="34" charset="-122"/>
              <a:ea typeface="Hiragino Sans GB W3" panose="020B0300000000000000" pitchFamily="34" charset="-122"/>
            </a:endParaRPr>
          </a:p>
        </p:txBody>
      </p:sp>
      <p:sp>
        <p:nvSpPr>
          <p:cNvPr id="9" name="椭圆形标注 8"/>
          <p:cNvSpPr/>
          <p:nvPr/>
        </p:nvSpPr>
        <p:spPr>
          <a:xfrm>
            <a:off x="5629275" y="1151255"/>
            <a:ext cx="2239645" cy="1464310"/>
          </a:xfrm>
          <a:prstGeom prst="wedgeEllipse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11" name="矩形 39"/>
          <p:cNvSpPr>
            <a:spLocks noChangeArrowheads="1"/>
          </p:cNvSpPr>
          <p:nvPr/>
        </p:nvSpPr>
        <p:spPr bwMode="auto">
          <a:xfrm>
            <a:off x="5690870" y="1392555"/>
            <a:ext cx="217805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tLang="en-US">
                <a:latin typeface="Hiragino Sans GB W3" panose="020B0300000000000000" pitchFamily="34" charset="-122"/>
                <a:ea typeface="Hiragino Sans GB W3" panose="020B0300000000000000" pitchFamily="34" charset="-122"/>
              </a:rPr>
              <a:t>指导老师耐心和细心的指导</a:t>
            </a:r>
            <a:endParaRPr lang="zh-CN" altLang="en-US">
              <a:latin typeface="Hiragino Sans GB W3" panose="020B0300000000000000" pitchFamily="34" charset="-122"/>
              <a:ea typeface="Hiragino Sans GB W3" panose="020B0300000000000000" pitchFamily="34" charset="-122"/>
            </a:endParaRPr>
          </a:p>
        </p:txBody>
      </p:sp>
      <p:sp>
        <p:nvSpPr>
          <p:cNvPr id="19" name="矩形 39"/>
          <p:cNvSpPr>
            <a:spLocks noChangeArrowheads="1"/>
          </p:cNvSpPr>
          <p:nvPr/>
        </p:nvSpPr>
        <p:spPr bwMode="auto">
          <a:xfrm>
            <a:off x="655320" y="2139315"/>
            <a:ext cx="183769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刨根问底的学习探索精神</a:t>
            </a:r>
            <a:endParaRPr lang="zh-CN">
              <a:latin typeface="Hiragino Sans GB W3" panose="020B0300000000000000" pitchFamily="34" charset="-122"/>
              <a:ea typeface="Hiragino Sans GB W3" panose="020B0300000000000000" pitchFamily="34" charset="-122"/>
            </a:endParaRPr>
          </a:p>
        </p:txBody>
      </p:sp>
      <p:sp>
        <p:nvSpPr>
          <p:cNvPr id="20" name="矩形 39"/>
          <p:cNvSpPr>
            <a:spLocks noChangeArrowheads="1"/>
          </p:cNvSpPr>
          <p:nvPr/>
        </p:nvSpPr>
        <p:spPr bwMode="auto">
          <a:xfrm>
            <a:off x="2138045" y="2965450"/>
            <a:ext cx="408305"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en-US" altLang="zh-CN" sz="5400">
                <a:latin typeface="Hiragino Sans GB W3" panose="020B0300000000000000" pitchFamily="34" charset="-122"/>
                <a:ea typeface="Hiragino Sans GB W3" panose="020B0300000000000000" pitchFamily="34" charset="-122"/>
              </a:rPr>
              <a:t>+</a:t>
            </a:r>
            <a:endParaRPr lang="en-US" altLang="zh-CN" sz="5400">
              <a:latin typeface="Hiragino Sans GB W3" panose="020B0300000000000000" pitchFamily="34" charset="-122"/>
              <a:ea typeface="Hiragino Sans GB W3" panose="020B0300000000000000" pitchFamily="34" charset="-122"/>
            </a:endParaRPr>
          </a:p>
        </p:txBody>
      </p:sp>
      <p:sp>
        <p:nvSpPr>
          <p:cNvPr id="22" name="矩形 39"/>
          <p:cNvSpPr>
            <a:spLocks noChangeArrowheads="1"/>
          </p:cNvSpPr>
          <p:nvPr/>
        </p:nvSpPr>
        <p:spPr bwMode="auto">
          <a:xfrm>
            <a:off x="4754880" y="2965450"/>
            <a:ext cx="408305"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en-US" altLang="zh-CN" sz="5400">
                <a:latin typeface="Hiragino Sans GB W3" panose="020B0300000000000000" pitchFamily="34" charset="-122"/>
                <a:ea typeface="Hiragino Sans GB W3" panose="020B0300000000000000" pitchFamily="34" charset="-122"/>
              </a:rPr>
              <a:t>+</a:t>
            </a:r>
            <a:endParaRPr lang="en-US" altLang="zh-CN" sz="5400">
              <a:latin typeface="Hiragino Sans GB W3" panose="020B0300000000000000" pitchFamily="34" charset="-122"/>
              <a:ea typeface="Hiragino Sans GB W3" panose="020B0300000000000000" pitchFamily="34" charset="-122"/>
            </a:endParaRPr>
          </a:p>
        </p:txBody>
      </p:sp>
      <p:sp>
        <p:nvSpPr>
          <p:cNvPr id="23" name="矩形 39"/>
          <p:cNvSpPr>
            <a:spLocks noChangeArrowheads="1"/>
          </p:cNvSpPr>
          <p:nvPr/>
        </p:nvSpPr>
        <p:spPr bwMode="auto">
          <a:xfrm>
            <a:off x="8011795" y="2919095"/>
            <a:ext cx="408305"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en-US" altLang="zh-CN" sz="5400">
                <a:latin typeface="Hiragino Sans GB W3" panose="020B0300000000000000" pitchFamily="34" charset="-122"/>
                <a:ea typeface="Hiragino Sans GB W3" panose="020B0300000000000000" pitchFamily="34" charset="-122"/>
              </a:rPr>
              <a:t>=</a:t>
            </a:r>
            <a:endParaRPr lang="en-US" altLang="zh-CN" sz="5400">
              <a:latin typeface="Hiragino Sans GB W3" panose="020B0300000000000000" pitchFamily="34" charset="-122"/>
              <a:ea typeface="Hiragino Sans GB W3" panose="020B0300000000000000" pitchFamily="34" charset="-122"/>
            </a:endParaRPr>
          </a:p>
        </p:txBody>
      </p:sp>
      <p:sp>
        <p:nvSpPr>
          <p:cNvPr id="24" name="六边形 23"/>
          <p:cNvSpPr/>
          <p:nvPr/>
        </p:nvSpPr>
        <p:spPr>
          <a:xfrm>
            <a:off x="8592820" y="2314575"/>
            <a:ext cx="3079115" cy="265747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6000" b="1" dirty="0">
                <a:solidFill>
                  <a:schemeClr val="bg1">
                    <a:lumMod val="50000"/>
                  </a:schemeClr>
                </a:solidFill>
              </a:rPr>
              <a:t>100%</a:t>
            </a:r>
            <a:endParaRPr lang="zh-CN" altLang="en-US" sz="6000" b="1" dirty="0">
              <a:solidFill>
                <a:schemeClr val="bg1">
                  <a:lumMod val="50000"/>
                </a:schemeClr>
              </a:solidFill>
            </a:endParaRPr>
          </a:p>
        </p:txBody>
      </p:sp>
      <p:sp>
        <p:nvSpPr>
          <p:cNvPr id="25" name="圆角矩形标注 24"/>
          <p:cNvSpPr/>
          <p:nvPr/>
        </p:nvSpPr>
        <p:spPr>
          <a:xfrm>
            <a:off x="9223375" y="832485"/>
            <a:ext cx="2728595" cy="1482090"/>
          </a:xfrm>
          <a:prstGeom prst="wedgeRoundRectCallou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p>
            <a:pPr algn="ctr"/>
            <a:endParaRPr lang="zh-CN" altLang="en-US"/>
          </a:p>
        </p:txBody>
      </p:sp>
      <p:sp>
        <p:nvSpPr>
          <p:cNvPr id="27" name="矩形 39"/>
          <p:cNvSpPr>
            <a:spLocks noChangeArrowheads="1"/>
          </p:cNvSpPr>
          <p:nvPr/>
        </p:nvSpPr>
        <p:spPr bwMode="auto">
          <a:xfrm>
            <a:off x="9290050" y="1238885"/>
            <a:ext cx="29019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sz="2400">
                <a:latin typeface="Hiragino Sans GB W3" panose="020B0300000000000000" pitchFamily="34" charset="-122"/>
                <a:ea typeface="Hiragino Sans GB W3" panose="020B0300000000000000" pitchFamily="34" charset="-122"/>
              </a:rPr>
              <a:t>项目的成功完成</a:t>
            </a:r>
            <a:endParaRPr lang="zh-CN" sz="2400">
              <a:latin typeface="Hiragino Sans GB W3" panose="020B0300000000000000" pitchFamily="34" charset="-122"/>
              <a:ea typeface="Hiragino Sans GB W3" panose="020B0300000000000000" pitchFamily="34" charset="-122"/>
            </a:endParaRPr>
          </a:p>
        </p:txBody>
      </p:sp>
      <p:sp>
        <p:nvSpPr>
          <p:cNvPr id="28" name="矩形 39"/>
          <p:cNvSpPr>
            <a:spLocks noChangeArrowheads="1"/>
          </p:cNvSpPr>
          <p:nvPr/>
        </p:nvSpPr>
        <p:spPr bwMode="auto">
          <a:xfrm>
            <a:off x="1040130" y="4911090"/>
            <a:ext cx="10424795" cy="178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en-US" altLang="zh-CN" sz="3200" b="1">
                <a:ln w="22225">
                  <a:solidFill>
                    <a:schemeClr val="accent2"/>
                  </a:solidFill>
                  <a:prstDash val="solid"/>
                </a:ln>
                <a:solidFill>
                  <a:schemeClr val="accent2">
                    <a:lumMod val="40000"/>
                    <a:lumOff val="60000"/>
                  </a:schemeClr>
                </a:solidFill>
                <a:effectLst/>
                <a:latin typeface="Hiragino Sans GB W3" panose="020B0300000000000000" pitchFamily="34" charset="-122"/>
                <a:ea typeface="Hiragino Sans GB W3" panose="020B0300000000000000" pitchFamily="34" charset="-122"/>
              </a:rPr>
              <a:t>			</a:t>
            </a:r>
            <a:r>
              <a:rPr lang="zh-CN" sz="3200" b="1">
                <a:ln w="22225">
                  <a:solidFill>
                    <a:schemeClr val="accent2"/>
                  </a:solidFill>
                  <a:prstDash val="solid"/>
                </a:ln>
                <a:solidFill>
                  <a:schemeClr val="accent2">
                    <a:lumMod val="40000"/>
                    <a:lumOff val="60000"/>
                  </a:schemeClr>
                </a:solidFill>
                <a:effectLst/>
                <a:latin typeface="Hiragino Sans GB W3" panose="020B0300000000000000" pitchFamily="34" charset="-122"/>
                <a:ea typeface="Hiragino Sans GB W3" panose="020B0300000000000000" pitchFamily="34" charset="-122"/>
              </a:rPr>
              <a:t>感谢学校给予的机会</a:t>
            </a:r>
            <a:endParaRPr lang="zh-CN" sz="3200" b="1">
              <a:ln w="22225">
                <a:solidFill>
                  <a:schemeClr val="accent2"/>
                </a:solidFill>
                <a:prstDash val="solid"/>
              </a:ln>
              <a:solidFill>
                <a:schemeClr val="accent2">
                  <a:lumMod val="40000"/>
                  <a:lumOff val="60000"/>
                </a:schemeClr>
              </a:solidFill>
              <a:effectLst/>
              <a:latin typeface="Hiragino Sans GB W3" panose="020B0300000000000000" pitchFamily="34" charset="-122"/>
              <a:ea typeface="Hiragino Sans GB W3" panose="020B0300000000000000" pitchFamily="34" charset="-122"/>
            </a:endParaRPr>
          </a:p>
          <a:p>
            <a:pPr eaLnBrk="1" hangingPunct="1">
              <a:lnSpc>
                <a:spcPct val="150000"/>
              </a:lnSpc>
              <a:spcAft>
                <a:spcPct val="40000"/>
              </a:spcAft>
              <a:buClr>
                <a:srgbClr val="292929"/>
              </a:buClr>
            </a:pPr>
            <a:r>
              <a:rPr lang="en-US" altLang="zh-CN" sz="3200" b="1">
                <a:ln w="22225">
                  <a:solidFill>
                    <a:schemeClr val="accent2"/>
                  </a:solidFill>
                  <a:prstDash val="solid"/>
                </a:ln>
                <a:solidFill>
                  <a:schemeClr val="accent2">
                    <a:lumMod val="40000"/>
                    <a:lumOff val="60000"/>
                  </a:schemeClr>
                </a:solidFill>
                <a:effectLst/>
                <a:latin typeface="Hiragino Sans GB W3" panose="020B0300000000000000" pitchFamily="34" charset="-122"/>
                <a:ea typeface="Hiragino Sans GB W3" panose="020B0300000000000000" pitchFamily="34" charset="-122"/>
              </a:rPr>
              <a:t>	   </a:t>
            </a:r>
            <a:r>
              <a:rPr lang="zh-CN" sz="3200" b="1">
                <a:ln w="22225">
                  <a:solidFill>
                    <a:schemeClr val="accent2"/>
                  </a:solidFill>
                  <a:prstDash val="solid"/>
                </a:ln>
                <a:solidFill>
                  <a:schemeClr val="accent2">
                    <a:lumMod val="40000"/>
                    <a:lumOff val="60000"/>
                  </a:schemeClr>
                </a:solidFill>
                <a:effectLst/>
                <a:latin typeface="Hiragino Sans GB W3" panose="020B0300000000000000" pitchFamily="34" charset="-122"/>
                <a:ea typeface="Hiragino Sans GB W3" panose="020B0300000000000000" pitchFamily="34" charset="-122"/>
              </a:rPr>
              <a:t>以及学佳澳老师对我们指导与帮助</a:t>
            </a:r>
            <a:endParaRPr lang="zh-CN" sz="3200" b="1">
              <a:ln w="22225">
                <a:solidFill>
                  <a:schemeClr val="accent2"/>
                </a:solidFill>
                <a:prstDash val="solid"/>
              </a:ln>
              <a:solidFill>
                <a:schemeClr val="accent2">
                  <a:lumMod val="40000"/>
                  <a:lumOff val="60000"/>
                </a:schemeClr>
              </a:solidFill>
              <a:effectLst/>
              <a:latin typeface="Hiragino Sans GB W3" panose="020B0300000000000000" pitchFamily="34" charset="-122"/>
              <a:ea typeface="Hiragino Sans GB W3" panose="020B03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ipe(down)">
                                      <p:cBhvr>
                                        <p:cTn id="21" dur="500"/>
                                        <p:tgtEl>
                                          <p:spTgt spid="7"/>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childTnLst>
                          </p:cTn>
                        </p:par>
                        <p:par>
                          <p:cTn id="28" fill="hold">
                            <p:stCondLst>
                              <p:cond delay="1500"/>
                            </p:stCondLst>
                            <p:childTnLst>
                              <p:par>
                                <p:cTn id="29" presetID="22" presetClass="entr" presetSubtype="4"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down)">
                                      <p:cBhvr>
                                        <p:cTn id="35" dur="500"/>
                                        <p:tgtEl>
                                          <p:spTgt spid="1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down)">
                                      <p:cBhvr>
                                        <p:cTn id="38" dur="500"/>
                                        <p:tgtEl>
                                          <p:spTgt spid="9"/>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down)">
                                      <p:cBhvr>
                                        <p:cTn id="41" dur="500"/>
                                        <p:tgtEl>
                                          <p:spTgt spid="11"/>
                                        </p:tgtEl>
                                      </p:cBhvr>
                                    </p:animEffect>
                                  </p:childTnLst>
                                </p:cTn>
                              </p:par>
                            </p:childTnLst>
                          </p:cTn>
                        </p:par>
                        <p:par>
                          <p:cTn id="42" fill="hold">
                            <p:stCondLst>
                              <p:cond delay="2500"/>
                            </p:stCondLst>
                            <p:childTnLst>
                              <p:par>
                                <p:cTn id="43" presetID="22" presetClass="entr" presetSubtype="4"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500"/>
                                        <p:tgtEl>
                                          <p:spTgt spid="23"/>
                                        </p:tgtEl>
                                      </p:cBhvr>
                                    </p:animEffect>
                                  </p:childTnLst>
                                </p:cTn>
                              </p:par>
                            </p:childTnLst>
                          </p:cTn>
                        </p:par>
                        <p:par>
                          <p:cTn id="46" fill="hold">
                            <p:stCondLst>
                              <p:cond delay="3000"/>
                            </p:stCondLst>
                            <p:childTnLst>
                              <p:par>
                                <p:cTn id="47" presetID="22" presetClass="entr" presetSubtype="4"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down)">
                                      <p:cBhvr>
                                        <p:cTn id="49" dur="500"/>
                                        <p:tgtEl>
                                          <p:spTgt spid="24"/>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down)">
                                      <p:cBhvr>
                                        <p:cTn id="52" dur="500"/>
                                        <p:tgtEl>
                                          <p:spTgt spid="25"/>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down)">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wipe(down)">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9" grpId="0"/>
      <p:bldP spid="5" grpId="0" animBg="1"/>
      <p:bldP spid="19" grpId="1"/>
      <p:bldP spid="5" grpId="1" animBg="1"/>
      <p:bldP spid="20" grpId="0"/>
      <p:bldP spid="20" grpId="1"/>
      <p:bldP spid="7" grpId="0" animBg="1"/>
      <p:bldP spid="2" grpId="0"/>
      <p:bldP spid="14" grpId="0" animBg="1"/>
      <p:bldP spid="7" grpId="1" animBg="1"/>
      <p:bldP spid="2" grpId="1"/>
      <p:bldP spid="14" grpId="1" animBg="1"/>
      <p:bldP spid="22" grpId="0"/>
      <p:bldP spid="22" grpId="1"/>
      <p:bldP spid="13" grpId="0" animBg="1"/>
      <p:bldP spid="9" grpId="0" animBg="1"/>
      <p:bldP spid="11" grpId="0"/>
      <p:bldP spid="13" grpId="1" animBg="1"/>
      <p:bldP spid="9" grpId="1" animBg="1"/>
      <p:bldP spid="11" grpId="1"/>
      <p:bldP spid="23" grpId="0"/>
      <p:bldP spid="23" grpId="1"/>
      <p:bldP spid="24" grpId="0" animBg="1"/>
      <p:bldP spid="25" grpId="0" animBg="1"/>
      <p:bldP spid="24" grpId="1" animBg="1"/>
      <p:bldP spid="25" grpId="1" animBg="1"/>
      <p:bldP spid="28" grpId="0"/>
      <p:bldP spid="28" grpId="1"/>
      <p:bldP spid="27" grpId="0"/>
      <p:bldP spid="2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4216799" y="976000"/>
            <a:ext cx="2400300" cy="2400300"/>
          </a:xfrm>
          <a:prstGeom prst="ellipse">
            <a:avLst/>
          </a:prstGeom>
          <a:solidFill>
            <a:srgbClr val="267FAB">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016649" y="1437735"/>
            <a:ext cx="2400300" cy="2400300"/>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
        <p:nvSpPr>
          <p:cNvPr id="13" name="椭圆 12"/>
          <p:cNvSpPr/>
          <p:nvPr/>
        </p:nvSpPr>
        <p:spPr>
          <a:xfrm>
            <a:off x="4712099" y="237585"/>
            <a:ext cx="2400300" cy="2400300"/>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0</a:t>
            </a:r>
            <a:endParaRPr lang="zh-CN" altLang="en-US" sz="16600" b="1" dirty="0">
              <a:latin typeface="微软雅黑" panose="020B0503020204020204" pitchFamily="34" charset="-122"/>
              <a:ea typeface="微软雅黑" panose="020B0503020204020204" pitchFamily="34" charset="-122"/>
            </a:endParaRPr>
          </a:p>
        </p:txBody>
      </p:sp>
      <p:sp>
        <p:nvSpPr>
          <p:cNvPr id="14" name="椭圆 13"/>
          <p:cNvSpPr/>
          <p:nvPr/>
        </p:nvSpPr>
        <p:spPr>
          <a:xfrm>
            <a:off x="6356635" y="1437735"/>
            <a:ext cx="2400300" cy="2400300"/>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
        <p:nvSpPr>
          <p:cNvPr id="15" name="椭圆 14"/>
          <p:cNvSpPr/>
          <p:nvPr/>
        </p:nvSpPr>
        <p:spPr>
          <a:xfrm>
            <a:off x="4712099" y="2199735"/>
            <a:ext cx="2400300" cy="2400300"/>
          </a:xfrm>
          <a:prstGeom prst="ellipse">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0</a:t>
            </a:r>
            <a:endParaRPr lang="zh-CN" altLang="en-US" sz="16600" b="1" dirty="0">
              <a:latin typeface="微软雅黑" panose="020B0503020204020204" pitchFamily="34" charset="-122"/>
              <a:ea typeface="微软雅黑" panose="020B0503020204020204" pitchFamily="34" charset="-122"/>
            </a:endParaRPr>
          </a:p>
        </p:txBody>
      </p:sp>
      <p:sp>
        <p:nvSpPr>
          <p:cNvPr id="17" name="椭圆 16"/>
          <p:cNvSpPr/>
          <p:nvPr/>
        </p:nvSpPr>
        <p:spPr>
          <a:xfrm>
            <a:off x="7556785" y="810786"/>
            <a:ext cx="330428" cy="330428"/>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7226357" y="4053821"/>
            <a:ext cx="546214" cy="546214"/>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251893" y="2364778"/>
            <a:ext cx="546214" cy="546214"/>
          </a:xfrm>
          <a:prstGeom prst="ellipse">
            <a:avLst/>
          </a:prstGeom>
          <a:solidFill>
            <a:srgbClr val="37A7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393893" y="1653521"/>
            <a:ext cx="394156" cy="394156"/>
          </a:xfrm>
          <a:prstGeom prst="ellipse">
            <a:avLst/>
          </a:prstGeom>
          <a:solidFill>
            <a:srgbClr val="FE60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165885" y="3945928"/>
            <a:ext cx="432256" cy="432256"/>
          </a:xfrm>
          <a:prstGeom prst="ellipse">
            <a:avLst/>
          </a:prstGeom>
          <a:solidFill>
            <a:srgbClr val="F69E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flipH="1">
            <a:off x="1426383" y="2513235"/>
            <a:ext cx="228245" cy="228245"/>
          </a:xfrm>
          <a:prstGeom prst="ellipse">
            <a:avLst/>
          </a:prstGeom>
          <a:solidFill>
            <a:srgbClr val="E338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flipH="1">
            <a:off x="699537" y="2001061"/>
            <a:ext cx="93232" cy="93232"/>
          </a:xfrm>
          <a:prstGeom prst="ellipse">
            <a:avLst/>
          </a:prstGeom>
          <a:solidFill>
            <a:srgbClr val="F69E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flipH="1">
            <a:off x="128475" y="2681248"/>
            <a:ext cx="93232" cy="93232"/>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flipH="1">
            <a:off x="10165617" y="1539398"/>
            <a:ext cx="228245" cy="228245"/>
          </a:xfrm>
          <a:prstGeom prst="ellipse">
            <a:avLst/>
          </a:prstGeom>
          <a:solidFill>
            <a:srgbClr val="267F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flipV="1">
            <a:off x="11030634" y="2094293"/>
            <a:ext cx="664294" cy="773419"/>
            <a:chOff x="280875" y="2330441"/>
            <a:chExt cx="664294" cy="773419"/>
          </a:xfrm>
          <a:solidFill>
            <a:schemeClr val="bg1">
              <a:lumMod val="50000"/>
            </a:schemeClr>
          </a:solidFill>
        </p:grpSpPr>
        <p:sp>
          <p:nvSpPr>
            <p:cNvPr id="27" name="椭圆 26"/>
            <p:cNvSpPr/>
            <p:nvPr/>
          </p:nvSpPr>
          <p:spPr>
            <a:xfrm flipH="1">
              <a:off x="851937" y="2330441"/>
              <a:ext cx="93232" cy="93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flipH="1">
              <a:off x="280875" y="3010628"/>
              <a:ext cx="93232" cy="93232"/>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Copyright Notice"/>
          <p:cNvSpPr/>
          <p:nvPr/>
        </p:nvSpPr>
        <p:spPr bwMode="auto">
          <a:xfrm>
            <a:off x="5006983" y="4841319"/>
            <a:ext cx="2178050" cy="68008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4000" b="1" cap="small" dirty="0">
                <a:solidFill>
                  <a:srgbClr val="267FAB"/>
                </a:solidFill>
                <a:latin typeface="微软雅黑" panose="020B0503020204020204" pitchFamily="34" charset="-122"/>
                <a:ea typeface="微软雅黑" panose="020B0503020204020204" pitchFamily="34" charset="-122"/>
              </a:rPr>
              <a:t>感谢聆听</a:t>
            </a:r>
            <a:endParaRPr lang="zh-CN" altLang="en-US" sz="4000" b="1" cap="small" dirty="0">
              <a:solidFill>
                <a:srgbClr val="267FAB"/>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08189" y="2057228"/>
            <a:ext cx="2000422" cy="2000422"/>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1</a:t>
            </a:r>
            <a:endParaRPr lang="zh-CN" altLang="en-US" sz="16600" b="1" dirty="0">
              <a:latin typeface="微软雅黑" panose="020B0503020204020204" pitchFamily="34" charset="-122"/>
              <a:ea typeface="微软雅黑" panose="020B0503020204020204" pitchFamily="34" charset="-122"/>
            </a:endParaRPr>
          </a:p>
        </p:txBody>
      </p:sp>
      <p:sp>
        <p:nvSpPr>
          <p:cNvPr id="3" name="椭圆 2"/>
          <p:cNvSpPr/>
          <p:nvPr/>
        </p:nvSpPr>
        <p:spPr>
          <a:xfrm>
            <a:off x="3766589" y="2057228"/>
            <a:ext cx="2000422" cy="2000422"/>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
        <p:nvSpPr>
          <p:cNvPr id="4" name="椭圆 3"/>
          <p:cNvSpPr/>
          <p:nvPr/>
        </p:nvSpPr>
        <p:spPr>
          <a:xfrm>
            <a:off x="9083390" y="2057228"/>
            <a:ext cx="2000422" cy="2000422"/>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4</a:t>
            </a:r>
            <a:endParaRPr lang="zh-CN" altLang="en-US" sz="16600" b="1" dirty="0">
              <a:latin typeface="微软雅黑" panose="020B0503020204020204" pitchFamily="34" charset="-122"/>
              <a:ea typeface="微软雅黑" panose="020B0503020204020204" pitchFamily="34" charset="-122"/>
            </a:endParaRPr>
          </a:p>
        </p:txBody>
      </p:sp>
      <p:sp>
        <p:nvSpPr>
          <p:cNvPr id="5" name="椭圆 4"/>
          <p:cNvSpPr/>
          <p:nvPr/>
        </p:nvSpPr>
        <p:spPr>
          <a:xfrm>
            <a:off x="6424989" y="2057228"/>
            <a:ext cx="2000422" cy="2000422"/>
          </a:xfrm>
          <a:prstGeom prst="ellipse">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3</a:t>
            </a:r>
            <a:endParaRPr lang="zh-CN" altLang="en-US" sz="16600" b="1" dirty="0">
              <a:latin typeface="微软雅黑" panose="020B0503020204020204" pitchFamily="34" charset="-122"/>
              <a:ea typeface="微软雅黑" panose="020B0503020204020204" pitchFamily="34" charset="-122"/>
            </a:endParaRPr>
          </a:p>
        </p:txBody>
      </p:sp>
      <p:sp>
        <p:nvSpPr>
          <p:cNvPr id="7" name="Copyright Notice"/>
          <p:cNvSpPr/>
          <p:nvPr/>
        </p:nvSpPr>
        <p:spPr bwMode="auto">
          <a:xfrm>
            <a:off x="1524953" y="4606290"/>
            <a:ext cx="1159510" cy="37211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cap="small" dirty="0">
                <a:solidFill>
                  <a:srgbClr val="267FAB"/>
                </a:solidFill>
                <a:latin typeface="微软雅黑" panose="020B0503020204020204" pitchFamily="34" charset="-122"/>
                <a:ea typeface="微软雅黑" panose="020B0503020204020204" pitchFamily="34" charset="-122"/>
              </a:rPr>
              <a:t>成员分工</a:t>
            </a:r>
            <a:endParaRPr lang="zh-CN" altLang="en-US" sz="2000" b="1" cap="small" dirty="0">
              <a:solidFill>
                <a:srgbClr val="267FAB"/>
              </a:solidFill>
              <a:latin typeface="微软雅黑" panose="020B0503020204020204" pitchFamily="34" charset="-122"/>
              <a:ea typeface="微软雅黑" panose="020B0503020204020204" pitchFamily="34" charset="-122"/>
            </a:endParaRPr>
          </a:p>
        </p:txBody>
      </p:sp>
      <p:sp>
        <p:nvSpPr>
          <p:cNvPr id="11" name="Copyright Notice"/>
          <p:cNvSpPr/>
          <p:nvPr/>
        </p:nvSpPr>
        <p:spPr bwMode="auto">
          <a:xfrm>
            <a:off x="4186873" y="4606290"/>
            <a:ext cx="1159510" cy="37211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cap="small" dirty="0">
                <a:solidFill>
                  <a:srgbClr val="267FAB"/>
                </a:solidFill>
                <a:latin typeface="微软雅黑" panose="020B0503020204020204" pitchFamily="34" charset="-122"/>
                <a:ea typeface="微软雅黑" panose="020B0503020204020204" pitchFamily="34" charset="-122"/>
              </a:rPr>
              <a:t>项目概述</a:t>
            </a:r>
            <a:endParaRPr lang="zh-CN" altLang="en-US" sz="2000" b="1" cap="small" dirty="0">
              <a:solidFill>
                <a:srgbClr val="267FAB"/>
              </a:solidFill>
              <a:latin typeface="微软雅黑" panose="020B0503020204020204" pitchFamily="34" charset="-122"/>
              <a:ea typeface="微软雅黑" panose="020B0503020204020204" pitchFamily="34" charset="-122"/>
            </a:endParaRPr>
          </a:p>
        </p:txBody>
      </p:sp>
      <p:sp>
        <p:nvSpPr>
          <p:cNvPr id="14" name="Copyright Notice"/>
          <p:cNvSpPr/>
          <p:nvPr/>
        </p:nvSpPr>
        <p:spPr bwMode="auto">
          <a:xfrm>
            <a:off x="6844983" y="4606290"/>
            <a:ext cx="1159510" cy="37211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cap="small" dirty="0">
                <a:solidFill>
                  <a:srgbClr val="267FAB"/>
                </a:solidFill>
                <a:latin typeface="微软雅黑" panose="020B0503020204020204" pitchFamily="34" charset="-122"/>
                <a:ea typeface="微软雅黑" panose="020B0503020204020204" pitchFamily="34" charset="-122"/>
              </a:rPr>
              <a:t>功能介绍</a:t>
            </a:r>
            <a:endParaRPr lang="zh-CN" altLang="en-US" sz="2000" b="1" cap="small" dirty="0">
              <a:solidFill>
                <a:srgbClr val="267FAB"/>
              </a:solidFill>
              <a:latin typeface="微软雅黑" panose="020B0503020204020204" pitchFamily="34" charset="-122"/>
              <a:ea typeface="微软雅黑" panose="020B0503020204020204" pitchFamily="34" charset="-122"/>
            </a:endParaRPr>
          </a:p>
        </p:txBody>
      </p:sp>
      <p:sp>
        <p:nvSpPr>
          <p:cNvPr id="17" name="Copyright Notice"/>
          <p:cNvSpPr/>
          <p:nvPr/>
        </p:nvSpPr>
        <p:spPr bwMode="auto">
          <a:xfrm>
            <a:off x="9511348" y="4606290"/>
            <a:ext cx="1159510" cy="37211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2000" b="1" cap="small" dirty="0">
                <a:solidFill>
                  <a:srgbClr val="267FAB"/>
                </a:solidFill>
                <a:latin typeface="微软雅黑" panose="020B0503020204020204" pitchFamily="34" charset="-122"/>
                <a:ea typeface="微软雅黑" panose="020B0503020204020204" pitchFamily="34" charset="-122"/>
              </a:rPr>
              <a:t>总结收获</a:t>
            </a:r>
            <a:endParaRPr lang="zh-CN" altLang="en-US" sz="2000" b="1" cap="small" dirty="0">
              <a:solidFill>
                <a:srgbClr val="267FAB"/>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766800" y="136224"/>
            <a:ext cx="2658401" cy="1107996"/>
          </a:xfrm>
          <a:prstGeom prst="rect">
            <a:avLst/>
          </a:prstGeom>
          <a:noFill/>
        </p:spPr>
        <p:txBody>
          <a:bodyPr wrap="square" rtlCol="0">
            <a:spAutoFit/>
          </a:bodyPr>
          <a:lstStyle/>
          <a:p>
            <a:pPr algn="ctr"/>
            <a:r>
              <a:rPr lang="zh-CN" altLang="en-US" sz="6600" b="1" dirty="0">
                <a:solidFill>
                  <a:srgbClr val="E33884"/>
                </a:solidFill>
                <a:latin typeface="微软雅黑" panose="020B0503020204020204" pitchFamily="34" charset="-122"/>
                <a:ea typeface="微软雅黑" panose="020B0503020204020204" pitchFamily="34" charset="-122"/>
              </a:rPr>
              <a:t>目录</a:t>
            </a:r>
            <a:endParaRPr lang="zh-CN" altLang="en-US" sz="6600" b="1" dirty="0">
              <a:solidFill>
                <a:srgbClr val="E33884"/>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2" y="1185599"/>
            <a:ext cx="12191998" cy="646331"/>
          </a:xfrm>
          <a:prstGeom prst="rect">
            <a:avLst/>
          </a:prstGeom>
          <a:solidFill>
            <a:srgbClr val="F69E08">
              <a:alpha val="38000"/>
            </a:srgbClr>
          </a:solid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CONTENTS</a:t>
            </a:r>
            <a:endParaRPr lang="zh-CN" altLang="en-US" sz="36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500"/>
                                        <p:tgtEl>
                                          <p:spTgt spid="4"/>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down)">
                                      <p:cBhvr>
                                        <p:cTn id="20" dur="500"/>
                                        <p:tgtEl>
                                          <p:spTgt spid="7"/>
                                        </p:tgtEl>
                                      </p:cBhvr>
                                    </p:animEffect>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down)">
                                      <p:cBhvr>
                                        <p:cTn id="24" dur="500"/>
                                        <p:tgtEl>
                                          <p:spTgt spid="11"/>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childTnLst>
                          </p:cTn>
                        </p:par>
                        <p:par>
                          <p:cTn id="29" fill="hold">
                            <p:stCondLst>
                              <p:cond delay="2000"/>
                            </p:stCondLst>
                            <p:childTnLst>
                              <p:par>
                                <p:cTn id="30" presetID="22" presetClass="entr" presetSubtype="4"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down)">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3" grpId="1" animBg="1"/>
      <p:bldP spid="5" grpId="0" animBg="1"/>
      <p:bldP spid="5" grpId="1" animBg="1"/>
      <p:bldP spid="4" grpId="0" animBg="1"/>
      <p:bldP spid="4" grpId="1" animBg="1"/>
      <p:bldP spid="7" grpId="0" animBg="1"/>
      <p:bldP spid="7" grpId="1" animBg="1"/>
      <p:bldP spid="11" grpId="0" animBg="1"/>
      <p:bldP spid="11" grpId="1" animBg="1"/>
      <p:bldP spid="14" grpId="0" animBg="1"/>
      <p:bldP spid="14" grpId="1" animBg="1"/>
      <p:bldP spid="17" grpId="0" animBg="1"/>
      <p:bldP spid="17"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050" y="0"/>
            <a:ext cx="2362200" cy="2362200"/>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524000" y="243840"/>
            <a:ext cx="3124200" cy="3124200"/>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42950" y="1805940"/>
            <a:ext cx="1562100" cy="1562100"/>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flipV="1">
            <a:off x="7334250" y="3482340"/>
            <a:ext cx="4667250" cy="3368040"/>
            <a:chOff x="7334250" y="3078480"/>
            <a:chExt cx="4667250" cy="3368040"/>
          </a:xfrm>
        </p:grpSpPr>
        <p:sp>
          <p:nvSpPr>
            <p:cNvPr id="11" name="椭圆 10"/>
            <p:cNvSpPr/>
            <p:nvPr/>
          </p:nvSpPr>
          <p:spPr>
            <a:xfrm>
              <a:off x="7334250" y="3078480"/>
              <a:ext cx="2362200" cy="2362200"/>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8877300" y="3322320"/>
              <a:ext cx="3124200" cy="3124200"/>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096250" y="4884420"/>
              <a:ext cx="1562100" cy="1562100"/>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椭圆 1"/>
          <p:cNvSpPr/>
          <p:nvPr/>
        </p:nvSpPr>
        <p:spPr>
          <a:xfrm>
            <a:off x="6216650" y="386080"/>
            <a:ext cx="2660650" cy="2690495"/>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1</a:t>
            </a:r>
            <a:endParaRPr lang="zh-CN" altLang="en-US" sz="16600" b="1" dirty="0">
              <a:latin typeface="微软雅黑" panose="020B0503020204020204" pitchFamily="34" charset="-122"/>
              <a:ea typeface="微软雅黑" panose="020B0503020204020204" pitchFamily="34" charset="-122"/>
            </a:endParaRPr>
          </a:p>
        </p:txBody>
      </p:sp>
      <p:sp>
        <p:nvSpPr>
          <p:cNvPr id="16" name="Copyright Notice"/>
          <p:cNvSpPr/>
          <p:nvPr/>
        </p:nvSpPr>
        <p:spPr bwMode="auto">
          <a:xfrm>
            <a:off x="1854200" y="4178935"/>
            <a:ext cx="2402205" cy="74231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4400" b="1" cap="small" dirty="0">
                <a:solidFill>
                  <a:srgbClr val="267FAB"/>
                </a:solidFill>
                <a:latin typeface="微软雅黑" panose="020B0503020204020204" pitchFamily="34" charset="-122"/>
                <a:ea typeface="微软雅黑" panose="020B0503020204020204" pitchFamily="34" charset="-122"/>
              </a:rPr>
              <a:t>成员分工</a:t>
            </a:r>
            <a:endParaRPr lang="zh-CN" altLang="en-US" sz="4400" b="1" cap="small" dirty="0">
              <a:solidFill>
                <a:srgbClr val="267FAB"/>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28600" y="114300"/>
            <a:ext cx="1333500" cy="1333500"/>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rPr>
              <a:t>1</a:t>
            </a:r>
            <a:endParaRPr lang="zh-CN" altLang="en-US" sz="4400" b="1" dirty="0">
              <a:solidFill>
                <a:schemeClr val="bg1"/>
              </a:solidFill>
            </a:endParaRPr>
          </a:p>
        </p:txBody>
      </p:sp>
      <p:sp>
        <p:nvSpPr>
          <p:cNvPr id="10" name="Copyright Notice"/>
          <p:cNvSpPr/>
          <p:nvPr/>
        </p:nvSpPr>
        <p:spPr bwMode="auto">
          <a:xfrm>
            <a:off x="1893570" y="594769"/>
            <a:ext cx="5257800" cy="495300"/>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b="1" cap="small" dirty="0">
                <a:solidFill>
                  <a:srgbClr val="267FAB"/>
                </a:solidFill>
                <a:latin typeface="微软雅黑" panose="020B0503020204020204" pitchFamily="34" charset="-122"/>
                <a:ea typeface="微软雅黑" panose="020B0503020204020204" pitchFamily="34" charset="-122"/>
              </a:rPr>
              <a:t>成员分工</a:t>
            </a:r>
            <a:endParaRPr lang="zh-CN" altLang="en-US" sz="2800" b="1" cap="small" dirty="0">
              <a:solidFill>
                <a:srgbClr val="267FAB"/>
              </a:solidFill>
              <a:latin typeface="微软雅黑" panose="020B0503020204020204" pitchFamily="34" charset="-122"/>
              <a:ea typeface="微软雅黑" panose="020B0503020204020204" pitchFamily="34" charset="-122"/>
            </a:endParaRPr>
          </a:p>
        </p:txBody>
      </p:sp>
      <p:sp>
        <p:nvSpPr>
          <p:cNvPr id="12" name="矩形 11"/>
          <p:cNvSpPr/>
          <p:nvPr/>
        </p:nvSpPr>
        <p:spPr>
          <a:xfrm>
            <a:off x="1724025" y="1794339"/>
            <a:ext cx="2478088" cy="398462"/>
          </a:xfrm>
          <a:prstGeom prst="rect">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组长（组员</a:t>
            </a:r>
            <a:r>
              <a:rPr lang="en-US" altLang="zh-CN" b="1" dirty="0">
                <a:solidFill>
                  <a:schemeClr val="tx1"/>
                </a:solidFill>
              </a:rPr>
              <a:t>A</a:t>
            </a:r>
            <a:r>
              <a:rPr lang="zh-CN" altLang="en-US" b="1" dirty="0">
                <a:solidFill>
                  <a:schemeClr val="tx1"/>
                </a:solidFill>
              </a:rPr>
              <a:t>）</a:t>
            </a:r>
            <a:endParaRPr lang="zh-CN" altLang="en-US" b="1" dirty="0">
              <a:solidFill>
                <a:schemeClr val="tx1"/>
              </a:solidFill>
            </a:endParaRPr>
          </a:p>
        </p:txBody>
      </p:sp>
      <p:sp>
        <p:nvSpPr>
          <p:cNvPr id="13" name="矩形 12"/>
          <p:cNvSpPr/>
          <p:nvPr/>
        </p:nvSpPr>
        <p:spPr>
          <a:xfrm>
            <a:off x="1724025" y="2759221"/>
            <a:ext cx="2478088" cy="400050"/>
          </a:xfrm>
          <a:prstGeom prst="rect">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组员</a:t>
            </a:r>
            <a:r>
              <a:rPr lang="en-US" altLang="zh-CN" b="1" dirty="0">
                <a:solidFill>
                  <a:schemeClr val="tx1"/>
                </a:solidFill>
              </a:rPr>
              <a:t>B</a:t>
            </a:r>
            <a:endParaRPr lang="zh-CN" altLang="en-US" b="1" dirty="0">
              <a:solidFill>
                <a:schemeClr val="tx1"/>
              </a:solidFill>
            </a:endParaRPr>
          </a:p>
        </p:txBody>
      </p:sp>
      <p:sp>
        <p:nvSpPr>
          <p:cNvPr id="14" name="矩形 13"/>
          <p:cNvSpPr/>
          <p:nvPr/>
        </p:nvSpPr>
        <p:spPr>
          <a:xfrm>
            <a:off x="1703070" y="3685051"/>
            <a:ext cx="2478088" cy="398463"/>
          </a:xfrm>
          <a:prstGeom prst="rect">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组员</a:t>
            </a:r>
            <a:r>
              <a:rPr lang="en-US" altLang="zh-CN" b="1" dirty="0">
                <a:solidFill>
                  <a:schemeClr val="tx1"/>
                </a:solidFill>
              </a:rPr>
              <a:t>C</a:t>
            </a:r>
            <a:endParaRPr lang="zh-CN" altLang="en-US" b="1" dirty="0">
              <a:solidFill>
                <a:schemeClr val="tx1"/>
              </a:solidFill>
            </a:endParaRPr>
          </a:p>
        </p:txBody>
      </p:sp>
      <p:sp>
        <p:nvSpPr>
          <p:cNvPr id="15" name="矩形 14"/>
          <p:cNvSpPr/>
          <p:nvPr/>
        </p:nvSpPr>
        <p:spPr>
          <a:xfrm>
            <a:off x="1702753" y="4602626"/>
            <a:ext cx="2478087" cy="398463"/>
          </a:xfrm>
          <a:prstGeom prst="rect">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组员</a:t>
            </a:r>
            <a:r>
              <a:rPr lang="en-US" altLang="zh-CN" b="1" dirty="0">
                <a:solidFill>
                  <a:schemeClr val="tx1"/>
                </a:solidFill>
              </a:rPr>
              <a:t>D</a:t>
            </a:r>
            <a:endParaRPr lang="zh-CN" altLang="en-US" b="1" dirty="0">
              <a:solidFill>
                <a:schemeClr val="tx1"/>
              </a:solidFill>
            </a:endParaRPr>
          </a:p>
        </p:txBody>
      </p:sp>
      <p:sp>
        <p:nvSpPr>
          <p:cNvPr id="16" name="矩形 15"/>
          <p:cNvSpPr/>
          <p:nvPr/>
        </p:nvSpPr>
        <p:spPr>
          <a:xfrm>
            <a:off x="1703388" y="5512264"/>
            <a:ext cx="2478087" cy="400050"/>
          </a:xfrm>
          <a:prstGeom prst="rect">
            <a:avLst/>
          </a:prstGeom>
          <a:solidFill>
            <a:srgbClr val="267FAB">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组员</a:t>
            </a:r>
            <a:r>
              <a:rPr lang="en-US" altLang="zh-CN" b="1" dirty="0">
                <a:solidFill>
                  <a:schemeClr val="tx1"/>
                </a:solidFill>
              </a:rPr>
              <a:t>E</a:t>
            </a:r>
            <a:endParaRPr lang="zh-CN" altLang="en-US" b="1" dirty="0">
              <a:solidFill>
                <a:schemeClr val="tx1"/>
              </a:solidFill>
            </a:endParaRPr>
          </a:p>
        </p:txBody>
      </p:sp>
      <p:sp>
        <p:nvSpPr>
          <p:cNvPr id="19" name="文本框 14"/>
          <p:cNvSpPr txBox="1">
            <a:spLocks noChangeArrowheads="1"/>
          </p:cNvSpPr>
          <p:nvPr/>
        </p:nvSpPr>
        <p:spPr bwMode="auto">
          <a:xfrm>
            <a:off x="503238" y="1809579"/>
            <a:ext cx="1200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atin typeface="Hiragino Sans GB W3" panose="020B0300000000000000" pitchFamily="34" charset="-122"/>
                <a:ea typeface="Hiragino Sans GB W3" panose="020B0300000000000000" pitchFamily="34" charset="-122"/>
              </a:rPr>
              <a:t>梁逸飞</a:t>
            </a:r>
            <a:endParaRPr lang="zh-CN">
              <a:latin typeface="Hiragino Sans GB W3" panose="020B0300000000000000" pitchFamily="34" charset="-122"/>
              <a:ea typeface="Hiragino Sans GB W3" panose="020B0300000000000000" pitchFamily="34" charset="-122"/>
            </a:endParaRPr>
          </a:p>
        </p:txBody>
      </p:sp>
      <p:sp>
        <p:nvSpPr>
          <p:cNvPr id="20" name="文本框 15"/>
          <p:cNvSpPr txBox="1">
            <a:spLocks noChangeArrowheads="1"/>
          </p:cNvSpPr>
          <p:nvPr/>
        </p:nvSpPr>
        <p:spPr bwMode="auto">
          <a:xfrm>
            <a:off x="502603" y="2790971"/>
            <a:ext cx="1200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atin typeface="Hiragino Sans GB W3" panose="020B0300000000000000" pitchFamily="34" charset="-122"/>
                <a:ea typeface="Hiragino Sans GB W3" panose="020B0300000000000000" pitchFamily="34" charset="-122"/>
              </a:rPr>
              <a:t>赵佳宾</a:t>
            </a:r>
            <a:endParaRPr lang="zh-CN">
              <a:latin typeface="Hiragino Sans GB W3" panose="020B0300000000000000" pitchFamily="34" charset="-122"/>
              <a:ea typeface="Hiragino Sans GB W3" panose="020B0300000000000000" pitchFamily="34" charset="-122"/>
            </a:endParaRPr>
          </a:p>
        </p:txBody>
      </p:sp>
      <p:sp>
        <p:nvSpPr>
          <p:cNvPr id="21" name="文本框 16"/>
          <p:cNvSpPr txBox="1">
            <a:spLocks noChangeArrowheads="1"/>
          </p:cNvSpPr>
          <p:nvPr/>
        </p:nvSpPr>
        <p:spPr bwMode="auto">
          <a:xfrm>
            <a:off x="502603" y="3685051"/>
            <a:ext cx="1200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atin typeface="Hiragino Sans GB W3" panose="020B0300000000000000" pitchFamily="34" charset="-122"/>
                <a:ea typeface="Hiragino Sans GB W3" panose="020B0300000000000000" pitchFamily="34" charset="-122"/>
              </a:rPr>
              <a:t>王永壮</a:t>
            </a:r>
            <a:endParaRPr lang="zh-CN">
              <a:latin typeface="Hiragino Sans GB W3" panose="020B0300000000000000" pitchFamily="34" charset="-122"/>
              <a:ea typeface="Hiragino Sans GB W3" panose="020B0300000000000000" pitchFamily="34" charset="-122"/>
            </a:endParaRPr>
          </a:p>
        </p:txBody>
      </p:sp>
      <p:sp>
        <p:nvSpPr>
          <p:cNvPr id="22" name="文本框 17"/>
          <p:cNvSpPr txBox="1">
            <a:spLocks noChangeArrowheads="1"/>
          </p:cNvSpPr>
          <p:nvPr/>
        </p:nvSpPr>
        <p:spPr bwMode="auto">
          <a:xfrm>
            <a:off x="502603" y="4535634"/>
            <a:ext cx="1200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atin typeface="Hiragino Sans GB W3" panose="020B0300000000000000" pitchFamily="34" charset="-122"/>
                <a:ea typeface="Hiragino Sans GB W3" panose="020B0300000000000000" pitchFamily="34" charset="-122"/>
              </a:rPr>
              <a:t>薛璞</a:t>
            </a:r>
            <a:endParaRPr lang="zh-CN">
              <a:latin typeface="Hiragino Sans GB W3" panose="020B0300000000000000" pitchFamily="34" charset="-122"/>
              <a:ea typeface="Hiragino Sans GB W3" panose="020B0300000000000000" pitchFamily="34" charset="-122"/>
            </a:endParaRPr>
          </a:p>
        </p:txBody>
      </p:sp>
      <p:sp>
        <p:nvSpPr>
          <p:cNvPr id="23" name="文本框 18"/>
          <p:cNvSpPr txBox="1">
            <a:spLocks noChangeArrowheads="1"/>
          </p:cNvSpPr>
          <p:nvPr/>
        </p:nvSpPr>
        <p:spPr bwMode="auto">
          <a:xfrm>
            <a:off x="502603" y="5512581"/>
            <a:ext cx="1200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atin typeface="Hiragino Sans GB W3" panose="020B0300000000000000" pitchFamily="34" charset="-122"/>
                <a:ea typeface="Hiragino Sans GB W3" panose="020B0300000000000000" pitchFamily="34" charset="-122"/>
              </a:rPr>
              <a:t>黎子梁</a:t>
            </a:r>
            <a:endParaRPr lang="zh-CN">
              <a:latin typeface="Hiragino Sans GB W3" panose="020B0300000000000000" pitchFamily="34" charset="-122"/>
              <a:ea typeface="Hiragino Sans GB W3" panose="020B0300000000000000" pitchFamily="34" charset="-122"/>
            </a:endParaRPr>
          </a:p>
        </p:txBody>
      </p:sp>
      <p:sp>
        <p:nvSpPr>
          <p:cNvPr id="26" name="任意多边形 25"/>
          <p:cNvSpPr/>
          <p:nvPr/>
        </p:nvSpPr>
        <p:spPr>
          <a:xfrm>
            <a:off x="4181475" y="1995805"/>
            <a:ext cx="1755775" cy="1925955"/>
          </a:xfrm>
          <a:custGeom>
            <a:avLst/>
            <a:gdLst>
              <a:gd name="connsiteX0" fmla="*/ 0 w 4628271"/>
              <a:gd name="connsiteY0" fmla="*/ 226112 h 2877708"/>
              <a:gd name="connsiteX1" fmla="*/ 1350498 w 4628271"/>
              <a:gd name="connsiteY1" fmla="*/ 212044 h 2877708"/>
              <a:gd name="connsiteX2" fmla="*/ 3319975 w 4628271"/>
              <a:gd name="connsiteY2" fmla="*/ 2462875 h 2877708"/>
              <a:gd name="connsiteX3" fmla="*/ 4628271 w 4628271"/>
              <a:gd name="connsiteY3" fmla="*/ 2870838 h 2877708"/>
              <a:gd name="connsiteX0-1" fmla="*/ 0 w 4628271"/>
              <a:gd name="connsiteY0-2" fmla="*/ 166520 h 2938985"/>
              <a:gd name="connsiteX1-3" fmla="*/ 1350498 w 4628271"/>
              <a:gd name="connsiteY1-4" fmla="*/ 273321 h 2938985"/>
              <a:gd name="connsiteX2-5" fmla="*/ 3319975 w 4628271"/>
              <a:gd name="connsiteY2-6" fmla="*/ 2524152 h 2938985"/>
              <a:gd name="connsiteX3-7" fmla="*/ 4628271 w 4628271"/>
              <a:gd name="connsiteY3-8" fmla="*/ 2932115 h 2938985"/>
              <a:gd name="connsiteX0-9" fmla="*/ 0 w 4628271"/>
              <a:gd name="connsiteY0-10" fmla="*/ 104201 h 2876666"/>
              <a:gd name="connsiteX1-11" fmla="*/ 1350498 w 4628271"/>
              <a:gd name="connsiteY1-12" fmla="*/ 211002 h 2876666"/>
              <a:gd name="connsiteX2-13" fmla="*/ 3319975 w 4628271"/>
              <a:gd name="connsiteY2-14" fmla="*/ 2461833 h 2876666"/>
              <a:gd name="connsiteX3-15" fmla="*/ 4628271 w 4628271"/>
              <a:gd name="connsiteY3-16" fmla="*/ 2869796 h 2876666"/>
              <a:gd name="connsiteX0-17" fmla="*/ 0 w 4684542"/>
              <a:gd name="connsiteY0-18" fmla="*/ 42623 h 2945547"/>
              <a:gd name="connsiteX1-19" fmla="*/ 1406769 w 4684542"/>
              <a:gd name="connsiteY1-20" fmla="*/ 279883 h 2945547"/>
              <a:gd name="connsiteX2-21" fmla="*/ 3376246 w 4684542"/>
              <a:gd name="connsiteY2-22" fmla="*/ 2530714 h 2945547"/>
              <a:gd name="connsiteX3-23" fmla="*/ 4684542 w 4684542"/>
              <a:gd name="connsiteY3-24" fmla="*/ 2938677 h 2945547"/>
              <a:gd name="connsiteX0-25" fmla="*/ 0 w 4684542"/>
              <a:gd name="connsiteY0-26" fmla="*/ 23919 h 2984388"/>
              <a:gd name="connsiteX1-27" fmla="*/ 1406769 w 4684542"/>
              <a:gd name="connsiteY1-28" fmla="*/ 318724 h 2984388"/>
              <a:gd name="connsiteX2-29" fmla="*/ 3376246 w 4684542"/>
              <a:gd name="connsiteY2-30" fmla="*/ 2569555 h 2984388"/>
              <a:gd name="connsiteX3-31" fmla="*/ 4684542 w 4684542"/>
              <a:gd name="connsiteY3-32" fmla="*/ 2977518 h 2984388"/>
              <a:gd name="connsiteX0-33" fmla="*/ 0 w 4684542"/>
              <a:gd name="connsiteY0-34" fmla="*/ 6893 h 2966284"/>
              <a:gd name="connsiteX1-35" fmla="*/ 1406769 w 4684542"/>
              <a:gd name="connsiteY1-36" fmla="*/ 378426 h 2966284"/>
              <a:gd name="connsiteX2-37" fmla="*/ 3376246 w 4684542"/>
              <a:gd name="connsiteY2-38" fmla="*/ 2552529 h 2966284"/>
              <a:gd name="connsiteX3-39" fmla="*/ 4684542 w 4684542"/>
              <a:gd name="connsiteY3-40" fmla="*/ 2960492 h 2966284"/>
            </a:gdLst>
            <a:ahLst/>
            <a:cxnLst>
              <a:cxn ang="0">
                <a:pos x="connsiteX0-1" y="connsiteY0-2"/>
              </a:cxn>
              <a:cxn ang="0">
                <a:pos x="connsiteX1-3" y="connsiteY1-4"/>
              </a:cxn>
              <a:cxn ang="0">
                <a:pos x="connsiteX2-5" y="connsiteY2-6"/>
              </a:cxn>
              <a:cxn ang="0">
                <a:pos x="connsiteX3-7" y="connsiteY3-8"/>
              </a:cxn>
            </a:cxnLst>
            <a:rect l="l" t="t" r="r" b="b"/>
            <a:pathLst>
              <a:path w="4684542" h="2966284">
                <a:moveTo>
                  <a:pt x="0" y="6893"/>
                </a:moveTo>
                <a:cubicBezTo>
                  <a:pt x="454855" y="-5235"/>
                  <a:pt x="844061" y="-45847"/>
                  <a:pt x="1406769" y="378426"/>
                </a:cubicBezTo>
                <a:cubicBezTo>
                  <a:pt x="1969477" y="802699"/>
                  <a:pt x="2829951" y="2122185"/>
                  <a:pt x="3376246" y="2552529"/>
                </a:cubicBezTo>
                <a:cubicBezTo>
                  <a:pt x="3922542" y="2982873"/>
                  <a:pt x="4303541" y="2978076"/>
                  <a:pt x="4684542" y="2960492"/>
                </a:cubicBez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任意多边形 26"/>
          <p:cNvSpPr/>
          <p:nvPr/>
        </p:nvSpPr>
        <p:spPr>
          <a:xfrm>
            <a:off x="4181475" y="2946400"/>
            <a:ext cx="1755775" cy="1016635"/>
          </a:xfrm>
          <a:custGeom>
            <a:avLst/>
            <a:gdLst>
              <a:gd name="connsiteX0" fmla="*/ 0 w 4628271"/>
              <a:gd name="connsiteY0" fmla="*/ 226112 h 2877708"/>
              <a:gd name="connsiteX1" fmla="*/ 1350498 w 4628271"/>
              <a:gd name="connsiteY1" fmla="*/ 212044 h 2877708"/>
              <a:gd name="connsiteX2" fmla="*/ 3319975 w 4628271"/>
              <a:gd name="connsiteY2" fmla="*/ 2462875 h 2877708"/>
              <a:gd name="connsiteX3" fmla="*/ 4628271 w 4628271"/>
              <a:gd name="connsiteY3" fmla="*/ 2870838 h 2877708"/>
              <a:gd name="connsiteX0-1" fmla="*/ 0 w 4628271"/>
              <a:gd name="connsiteY0-2" fmla="*/ 166520 h 2938985"/>
              <a:gd name="connsiteX1-3" fmla="*/ 1350498 w 4628271"/>
              <a:gd name="connsiteY1-4" fmla="*/ 273321 h 2938985"/>
              <a:gd name="connsiteX2-5" fmla="*/ 3319975 w 4628271"/>
              <a:gd name="connsiteY2-6" fmla="*/ 2524152 h 2938985"/>
              <a:gd name="connsiteX3-7" fmla="*/ 4628271 w 4628271"/>
              <a:gd name="connsiteY3-8" fmla="*/ 2932115 h 2938985"/>
              <a:gd name="connsiteX0-9" fmla="*/ 0 w 4628271"/>
              <a:gd name="connsiteY0-10" fmla="*/ 104201 h 2876666"/>
              <a:gd name="connsiteX1-11" fmla="*/ 1350498 w 4628271"/>
              <a:gd name="connsiteY1-12" fmla="*/ 211002 h 2876666"/>
              <a:gd name="connsiteX2-13" fmla="*/ 3319975 w 4628271"/>
              <a:gd name="connsiteY2-14" fmla="*/ 2461833 h 2876666"/>
              <a:gd name="connsiteX3-15" fmla="*/ 4628271 w 4628271"/>
              <a:gd name="connsiteY3-16" fmla="*/ 2869796 h 2876666"/>
              <a:gd name="connsiteX0-17" fmla="*/ 0 w 4684542"/>
              <a:gd name="connsiteY0-18" fmla="*/ 42623 h 2945547"/>
              <a:gd name="connsiteX1-19" fmla="*/ 1406769 w 4684542"/>
              <a:gd name="connsiteY1-20" fmla="*/ 279883 h 2945547"/>
              <a:gd name="connsiteX2-21" fmla="*/ 3376246 w 4684542"/>
              <a:gd name="connsiteY2-22" fmla="*/ 2530714 h 2945547"/>
              <a:gd name="connsiteX3-23" fmla="*/ 4684542 w 4684542"/>
              <a:gd name="connsiteY3-24" fmla="*/ 2938677 h 2945547"/>
              <a:gd name="connsiteX0-25" fmla="*/ 0 w 4684542"/>
              <a:gd name="connsiteY0-26" fmla="*/ 23919 h 2984388"/>
              <a:gd name="connsiteX1-27" fmla="*/ 1406769 w 4684542"/>
              <a:gd name="connsiteY1-28" fmla="*/ 318724 h 2984388"/>
              <a:gd name="connsiteX2-29" fmla="*/ 3376246 w 4684542"/>
              <a:gd name="connsiteY2-30" fmla="*/ 2569555 h 2984388"/>
              <a:gd name="connsiteX3-31" fmla="*/ 4684542 w 4684542"/>
              <a:gd name="connsiteY3-32" fmla="*/ 2977518 h 2984388"/>
              <a:gd name="connsiteX0-33" fmla="*/ 0 w 4684542"/>
              <a:gd name="connsiteY0-34" fmla="*/ 6893 h 2966284"/>
              <a:gd name="connsiteX1-35" fmla="*/ 1406769 w 4684542"/>
              <a:gd name="connsiteY1-36" fmla="*/ 378426 h 2966284"/>
              <a:gd name="connsiteX2-37" fmla="*/ 3376246 w 4684542"/>
              <a:gd name="connsiteY2-38" fmla="*/ 2552529 h 2966284"/>
              <a:gd name="connsiteX3-39" fmla="*/ 4684542 w 4684542"/>
              <a:gd name="connsiteY3-40" fmla="*/ 2960492 h 2966284"/>
            </a:gdLst>
            <a:ahLst/>
            <a:cxnLst>
              <a:cxn ang="0">
                <a:pos x="connsiteX0-1" y="connsiteY0-2"/>
              </a:cxn>
              <a:cxn ang="0">
                <a:pos x="connsiteX1-3" y="connsiteY1-4"/>
              </a:cxn>
              <a:cxn ang="0">
                <a:pos x="connsiteX2-5" y="connsiteY2-6"/>
              </a:cxn>
              <a:cxn ang="0">
                <a:pos x="connsiteX3-7" y="connsiteY3-8"/>
              </a:cxn>
            </a:cxnLst>
            <a:rect l="l" t="t" r="r" b="b"/>
            <a:pathLst>
              <a:path w="4684542" h="2966284">
                <a:moveTo>
                  <a:pt x="0" y="6893"/>
                </a:moveTo>
                <a:cubicBezTo>
                  <a:pt x="454855" y="-5235"/>
                  <a:pt x="844061" y="-45847"/>
                  <a:pt x="1406769" y="378426"/>
                </a:cubicBezTo>
                <a:cubicBezTo>
                  <a:pt x="1969477" y="802699"/>
                  <a:pt x="2829951" y="2122185"/>
                  <a:pt x="3376246" y="2552529"/>
                </a:cubicBezTo>
                <a:cubicBezTo>
                  <a:pt x="3922542" y="2982873"/>
                  <a:pt x="4303541" y="2978076"/>
                  <a:pt x="4684542" y="2960492"/>
                </a:cubicBez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右箭头 31"/>
          <p:cNvSpPr/>
          <p:nvPr/>
        </p:nvSpPr>
        <p:spPr>
          <a:xfrm>
            <a:off x="4181475" y="3747135"/>
            <a:ext cx="2969895" cy="336550"/>
          </a:xfrm>
          <a:prstGeom prst="rightArrow">
            <a:avLst>
              <a:gd name="adj1" fmla="val 50000"/>
              <a:gd name="adj2" fmla="val 9145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矩形 51"/>
          <p:cNvSpPr>
            <a:spLocks noChangeArrowheads="1"/>
          </p:cNvSpPr>
          <p:nvPr/>
        </p:nvSpPr>
        <p:spPr bwMode="auto">
          <a:xfrm>
            <a:off x="7278370" y="1717675"/>
            <a:ext cx="4077335"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在线支付：</a:t>
            </a:r>
            <a:endParaRPr lang="zh-CN">
              <a:latin typeface="Hiragino Sans GB W3" panose="020B0300000000000000" pitchFamily="34" charset="-122"/>
              <a:ea typeface="Hiragino Sans GB W3" panose="020B0300000000000000" pitchFamily="34" charset="-122"/>
            </a:endParaRPr>
          </a:p>
        </p:txBody>
      </p:sp>
      <p:sp>
        <p:nvSpPr>
          <p:cNvPr id="2" name="任意多边形 1"/>
          <p:cNvSpPr/>
          <p:nvPr/>
        </p:nvSpPr>
        <p:spPr>
          <a:xfrm flipV="1">
            <a:off x="4181475" y="3964305"/>
            <a:ext cx="1403985" cy="1776095"/>
          </a:xfrm>
          <a:custGeom>
            <a:avLst/>
            <a:gdLst>
              <a:gd name="connsiteX0" fmla="*/ 0 w 4628271"/>
              <a:gd name="connsiteY0" fmla="*/ 226112 h 2877708"/>
              <a:gd name="connsiteX1" fmla="*/ 1350498 w 4628271"/>
              <a:gd name="connsiteY1" fmla="*/ 212044 h 2877708"/>
              <a:gd name="connsiteX2" fmla="*/ 3319975 w 4628271"/>
              <a:gd name="connsiteY2" fmla="*/ 2462875 h 2877708"/>
              <a:gd name="connsiteX3" fmla="*/ 4628271 w 4628271"/>
              <a:gd name="connsiteY3" fmla="*/ 2870838 h 2877708"/>
              <a:gd name="connsiteX0-1" fmla="*/ 0 w 4628271"/>
              <a:gd name="connsiteY0-2" fmla="*/ 166520 h 2938985"/>
              <a:gd name="connsiteX1-3" fmla="*/ 1350498 w 4628271"/>
              <a:gd name="connsiteY1-4" fmla="*/ 273321 h 2938985"/>
              <a:gd name="connsiteX2-5" fmla="*/ 3319975 w 4628271"/>
              <a:gd name="connsiteY2-6" fmla="*/ 2524152 h 2938985"/>
              <a:gd name="connsiteX3-7" fmla="*/ 4628271 w 4628271"/>
              <a:gd name="connsiteY3-8" fmla="*/ 2932115 h 2938985"/>
              <a:gd name="connsiteX0-9" fmla="*/ 0 w 4628271"/>
              <a:gd name="connsiteY0-10" fmla="*/ 104201 h 2876666"/>
              <a:gd name="connsiteX1-11" fmla="*/ 1350498 w 4628271"/>
              <a:gd name="connsiteY1-12" fmla="*/ 211002 h 2876666"/>
              <a:gd name="connsiteX2-13" fmla="*/ 3319975 w 4628271"/>
              <a:gd name="connsiteY2-14" fmla="*/ 2461833 h 2876666"/>
              <a:gd name="connsiteX3-15" fmla="*/ 4628271 w 4628271"/>
              <a:gd name="connsiteY3-16" fmla="*/ 2869796 h 2876666"/>
              <a:gd name="connsiteX0-17" fmla="*/ 0 w 4684542"/>
              <a:gd name="connsiteY0-18" fmla="*/ 42623 h 2945547"/>
              <a:gd name="connsiteX1-19" fmla="*/ 1406769 w 4684542"/>
              <a:gd name="connsiteY1-20" fmla="*/ 279883 h 2945547"/>
              <a:gd name="connsiteX2-21" fmla="*/ 3376246 w 4684542"/>
              <a:gd name="connsiteY2-22" fmla="*/ 2530714 h 2945547"/>
              <a:gd name="connsiteX3-23" fmla="*/ 4684542 w 4684542"/>
              <a:gd name="connsiteY3-24" fmla="*/ 2938677 h 2945547"/>
              <a:gd name="connsiteX0-25" fmla="*/ 0 w 4684542"/>
              <a:gd name="connsiteY0-26" fmla="*/ 23919 h 2984388"/>
              <a:gd name="connsiteX1-27" fmla="*/ 1406769 w 4684542"/>
              <a:gd name="connsiteY1-28" fmla="*/ 318724 h 2984388"/>
              <a:gd name="connsiteX2-29" fmla="*/ 3376246 w 4684542"/>
              <a:gd name="connsiteY2-30" fmla="*/ 2569555 h 2984388"/>
              <a:gd name="connsiteX3-31" fmla="*/ 4684542 w 4684542"/>
              <a:gd name="connsiteY3-32" fmla="*/ 2977518 h 2984388"/>
              <a:gd name="connsiteX0-33" fmla="*/ 0 w 4684542"/>
              <a:gd name="connsiteY0-34" fmla="*/ 6893 h 2966284"/>
              <a:gd name="connsiteX1-35" fmla="*/ 1406769 w 4684542"/>
              <a:gd name="connsiteY1-36" fmla="*/ 378426 h 2966284"/>
              <a:gd name="connsiteX2-37" fmla="*/ 3376246 w 4684542"/>
              <a:gd name="connsiteY2-38" fmla="*/ 2552529 h 2966284"/>
              <a:gd name="connsiteX3-39" fmla="*/ 4684542 w 4684542"/>
              <a:gd name="connsiteY3-40" fmla="*/ 2960492 h 2966284"/>
            </a:gdLst>
            <a:ahLst/>
            <a:cxnLst>
              <a:cxn ang="0">
                <a:pos x="connsiteX0-1" y="connsiteY0-2"/>
              </a:cxn>
              <a:cxn ang="0">
                <a:pos x="connsiteX1-3" y="connsiteY1-4"/>
              </a:cxn>
              <a:cxn ang="0">
                <a:pos x="connsiteX2-5" y="connsiteY2-6"/>
              </a:cxn>
              <a:cxn ang="0">
                <a:pos x="connsiteX3-7" y="connsiteY3-8"/>
              </a:cxn>
            </a:cxnLst>
            <a:rect l="l" t="t" r="r" b="b"/>
            <a:pathLst>
              <a:path w="4684542" h="2966284">
                <a:moveTo>
                  <a:pt x="0" y="6893"/>
                </a:moveTo>
                <a:cubicBezTo>
                  <a:pt x="454855" y="-5235"/>
                  <a:pt x="844061" y="-45847"/>
                  <a:pt x="1406769" y="378426"/>
                </a:cubicBezTo>
                <a:cubicBezTo>
                  <a:pt x="1969477" y="802699"/>
                  <a:pt x="2829951" y="2122185"/>
                  <a:pt x="3376246" y="2552529"/>
                </a:cubicBezTo>
                <a:cubicBezTo>
                  <a:pt x="3922542" y="2982873"/>
                  <a:pt x="4303541" y="2978076"/>
                  <a:pt x="4684542" y="2960492"/>
                </a:cubicBez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任意多边形 2"/>
          <p:cNvSpPr/>
          <p:nvPr/>
        </p:nvSpPr>
        <p:spPr>
          <a:xfrm flipV="1">
            <a:off x="4112895" y="3963670"/>
            <a:ext cx="1375410" cy="843915"/>
          </a:xfrm>
          <a:custGeom>
            <a:avLst/>
            <a:gdLst>
              <a:gd name="connsiteX0" fmla="*/ 0 w 4628271"/>
              <a:gd name="connsiteY0" fmla="*/ 226112 h 2877708"/>
              <a:gd name="connsiteX1" fmla="*/ 1350498 w 4628271"/>
              <a:gd name="connsiteY1" fmla="*/ 212044 h 2877708"/>
              <a:gd name="connsiteX2" fmla="*/ 3319975 w 4628271"/>
              <a:gd name="connsiteY2" fmla="*/ 2462875 h 2877708"/>
              <a:gd name="connsiteX3" fmla="*/ 4628271 w 4628271"/>
              <a:gd name="connsiteY3" fmla="*/ 2870838 h 2877708"/>
              <a:gd name="connsiteX0-1" fmla="*/ 0 w 4628271"/>
              <a:gd name="connsiteY0-2" fmla="*/ 166520 h 2938985"/>
              <a:gd name="connsiteX1-3" fmla="*/ 1350498 w 4628271"/>
              <a:gd name="connsiteY1-4" fmla="*/ 273321 h 2938985"/>
              <a:gd name="connsiteX2-5" fmla="*/ 3319975 w 4628271"/>
              <a:gd name="connsiteY2-6" fmla="*/ 2524152 h 2938985"/>
              <a:gd name="connsiteX3-7" fmla="*/ 4628271 w 4628271"/>
              <a:gd name="connsiteY3-8" fmla="*/ 2932115 h 2938985"/>
              <a:gd name="connsiteX0-9" fmla="*/ 0 w 4628271"/>
              <a:gd name="connsiteY0-10" fmla="*/ 104201 h 2876666"/>
              <a:gd name="connsiteX1-11" fmla="*/ 1350498 w 4628271"/>
              <a:gd name="connsiteY1-12" fmla="*/ 211002 h 2876666"/>
              <a:gd name="connsiteX2-13" fmla="*/ 3319975 w 4628271"/>
              <a:gd name="connsiteY2-14" fmla="*/ 2461833 h 2876666"/>
              <a:gd name="connsiteX3-15" fmla="*/ 4628271 w 4628271"/>
              <a:gd name="connsiteY3-16" fmla="*/ 2869796 h 2876666"/>
              <a:gd name="connsiteX0-17" fmla="*/ 0 w 4684542"/>
              <a:gd name="connsiteY0-18" fmla="*/ 42623 h 2945547"/>
              <a:gd name="connsiteX1-19" fmla="*/ 1406769 w 4684542"/>
              <a:gd name="connsiteY1-20" fmla="*/ 279883 h 2945547"/>
              <a:gd name="connsiteX2-21" fmla="*/ 3376246 w 4684542"/>
              <a:gd name="connsiteY2-22" fmla="*/ 2530714 h 2945547"/>
              <a:gd name="connsiteX3-23" fmla="*/ 4684542 w 4684542"/>
              <a:gd name="connsiteY3-24" fmla="*/ 2938677 h 2945547"/>
              <a:gd name="connsiteX0-25" fmla="*/ 0 w 4684542"/>
              <a:gd name="connsiteY0-26" fmla="*/ 23919 h 2984388"/>
              <a:gd name="connsiteX1-27" fmla="*/ 1406769 w 4684542"/>
              <a:gd name="connsiteY1-28" fmla="*/ 318724 h 2984388"/>
              <a:gd name="connsiteX2-29" fmla="*/ 3376246 w 4684542"/>
              <a:gd name="connsiteY2-30" fmla="*/ 2569555 h 2984388"/>
              <a:gd name="connsiteX3-31" fmla="*/ 4684542 w 4684542"/>
              <a:gd name="connsiteY3-32" fmla="*/ 2977518 h 2984388"/>
              <a:gd name="connsiteX0-33" fmla="*/ 0 w 4684542"/>
              <a:gd name="connsiteY0-34" fmla="*/ 6893 h 2966284"/>
              <a:gd name="connsiteX1-35" fmla="*/ 1406769 w 4684542"/>
              <a:gd name="connsiteY1-36" fmla="*/ 378426 h 2966284"/>
              <a:gd name="connsiteX2-37" fmla="*/ 3376246 w 4684542"/>
              <a:gd name="connsiteY2-38" fmla="*/ 2552529 h 2966284"/>
              <a:gd name="connsiteX3-39" fmla="*/ 4684542 w 4684542"/>
              <a:gd name="connsiteY3-40" fmla="*/ 2960492 h 2966284"/>
            </a:gdLst>
            <a:ahLst/>
            <a:cxnLst>
              <a:cxn ang="0">
                <a:pos x="connsiteX0-1" y="connsiteY0-2"/>
              </a:cxn>
              <a:cxn ang="0">
                <a:pos x="connsiteX1-3" y="connsiteY1-4"/>
              </a:cxn>
              <a:cxn ang="0">
                <a:pos x="connsiteX2-5" y="connsiteY2-6"/>
              </a:cxn>
              <a:cxn ang="0">
                <a:pos x="connsiteX3-7" y="connsiteY3-8"/>
              </a:cxn>
            </a:cxnLst>
            <a:rect l="l" t="t" r="r" b="b"/>
            <a:pathLst>
              <a:path w="4684542" h="2966284">
                <a:moveTo>
                  <a:pt x="0" y="6893"/>
                </a:moveTo>
                <a:cubicBezTo>
                  <a:pt x="454855" y="-5235"/>
                  <a:pt x="844061" y="-45847"/>
                  <a:pt x="1406769" y="378426"/>
                </a:cubicBezTo>
                <a:cubicBezTo>
                  <a:pt x="1969477" y="802699"/>
                  <a:pt x="2829951" y="2122185"/>
                  <a:pt x="3376246" y="2552529"/>
                </a:cubicBezTo>
                <a:cubicBezTo>
                  <a:pt x="3922542" y="2982873"/>
                  <a:pt x="4303541" y="2978076"/>
                  <a:pt x="4684542" y="2960492"/>
                </a:cubicBez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任意多边形 4"/>
          <p:cNvSpPr/>
          <p:nvPr/>
        </p:nvSpPr>
        <p:spPr>
          <a:xfrm flipV="1">
            <a:off x="5585460" y="1995805"/>
            <a:ext cx="1627505" cy="1851025"/>
          </a:xfrm>
          <a:custGeom>
            <a:avLst/>
            <a:gdLst>
              <a:gd name="connsiteX0" fmla="*/ 0 w 4628271"/>
              <a:gd name="connsiteY0" fmla="*/ 226112 h 2877708"/>
              <a:gd name="connsiteX1" fmla="*/ 1350498 w 4628271"/>
              <a:gd name="connsiteY1" fmla="*/ 212044 h 2877708"/>
              <a:gd name="connsiteX2" fmla="*/ 3319975 w 4628271"/>
              <a:gd name="connsiteY2" fmla="*/ 2462875 h 2877708"/>
              <a:gd name="connsiteX3" fmla="*/ 4628271 w 4628271"/>
              <a:gd name="connsiteY3" fmla="*/ 2870838 h 2877708"/>
              <a:gd name="connsiteX0-1" fmla="*/ 0 w 4628271"/>
              <a:gd name="connsiteY0-2" fmla="*/ 166520 h 2938985"/>
              <a:gd name="connsiteX1-3" fmla="*/ 1350498 w 4628271"/>
              <a:gd name="connsiteY1-4" fmla="*/ 273321 h 2938985"/>
              <a:gd name="connsiteX2-5" fmla="*/ 3319975 w 4628271"/>
              <a:gd name="connsiteY2-6" fmla="*/ 2524152 h 2938985"/>
              <a:gd name="connsiteX3-7" fmla="*/ 4628271 w 4628271"/>
              <a:gd name="connsiteY3-8" fmla="*/ 2932115 h 2938985"/>
              <a:gd name="connsiteX0-9" fmla="*/ 0 w 4628271"/>
              <a:gd name="connsiteY0-10" fmla="*/ 104201 h 2876666"/>
              <a:gd name="connsiteX1-11" fmla="*/ 1350498 w 4628271"/>
              <a:gd name="connsiteY1-12" fmla="*/ 211002 h 2876666"/>
              <a:gd name="connsiteX2-13" fmla="*/ 3319975 w 4628271"/>
              <a:gd name="connsiteY2-14" fmla="*/ 2461833 h 2876666"/>
              <a:gd name="connsiteX3-15" fmla="*/ 4628271 w 4628271"/>
              <a:gd name="connsiteY3-16" fmla="*/ 2869796 h 2876666"/>
              <a:gd name="connsiteX0-17" fmla="*/ 0 w 4684542"/>
              <a:gd name="connsiteY0-18" fmla="*/ 42623 h 2945547"/>
              <a:gd name="connsiteX1-19" fmla="*/ 1406769 w 4684542"/>
              <a:gd name="connsiteY1-20" fmla="*/ 279883 h 2945547"/>
              <a:gd name="connsiteX2-21" fmla="*/ 3376246 w 4684542"/>
              <a:gd name="connsiteY2-22" fmla="*/ 2530714 h 2945547"/>
              <a:gd name="connsiteX3-23" fmla="*/ 4684542 w 4684542"/>
              <a:gd name="connsiteY3-24" fmla="*/ 2938677 h 2945547"/>
              <a:gd name="connsiteX0-25" fmla="*/ 0 w 4684542"/>
              <a:gd name="connsiteY0-26" fmla="*/ 23919 h 2984388"/>
              <a:gd name="connsiteX1-27" fmla="*/ 1406769 w 4684542"/>
              <a:gd name="connsiteY1-28" fmla="*/ 318724 h 2984388"/>
              <a:gd name="connsiteX2-29" fmla="*/ 3376246 w 4684542"/>
              <a:gd name="connsiteY2-30" fmla="*/ 2569555 h 2984388"/>
              <a:gd name="connsiteX3-31" fmla="*/ 4684542 w 4684542"/>
              <a:gd name="connsiteY3-32" fmla="*/ 2977518 h 2984388"/>
              <a:gd name="connsiteX0-33" fmla="*/ 0 w 4684542"/>
              <a:gd name="connsiteY0-34" fmla="*/ 6893 h 2966284"/>
              <a:gd name="connsiteX1-35" fmla="*/ 1406769 w 4684542"/>
              <a:gd name="connsiteY1-36" fmla="*/ 378426 h 2966284"/>
              <a:gd name="connsiteX2-37" fmla="*/ 3376246 w 4684542"/>
              <a:gd name="connsiteY2-38" fmla="*/ 2552529 h 2966284"/>
              <a:gd name="connsiteX3-39" fmla="*/ 4684542 w 4684542"/>
              <a:gd name="connsiteY3-40" fmla="*/ 2960492 h 2966284"/>
            </a:gdLst>
            <a:ahLst/>
            <a:cxnLst>
              <a:cxn ang="0">
                <a:pos x="connsiteX0-1" y="connsiteY0-2"/>
              </a:cxn>
              <a:cxn ang="0">
                <a:pos x="connsiteX1-3" y="connsiteY1-4"/>
              </a:cxn>
              <a:cxn ang="0">
                <a:pos x="connsiteX2-5" y="connsiteY2-6"/>
              </a:cxn>
              <a:cxn ang="0">
                <a:pos x="connsiteX3-7" y="connsiteY3-8"/>
              </a:cxn>
            </a:cxnLst>
            <a:rect l="l" t="t" r="r" b="b"/>
            <a:pathLst>
              <a:path w="4684542" h="2966284">
                <a:moveTo>
                  <a:pt x="0" y="6893"/>
                </a:moveTo>
                <a:cubicBezTo>
                  <a:pt x="454855" y="-5235"/>
                  <a:pt x="844061" y="-45847"/>
                  <a:pt x="1406769" y="378426"/>
                </a:cubicBezTo>
                <a:cubicBezTo>
                  <a:pt x="1969477" y="802699"/>
                  <a:pt x="2829951" y="2122185"/>
                  <a:pt x="3376246" y="2552529"/>
                </a:cubicBezTo>
                <a:cubicBezTo>
                  <a:pt x="3922542" y="2982873"/>
                  <a:pt x="4303541" y="2978076"/>
                  <a:pt x="4684542" y="2960492"/>
                </a:cubicBez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任意多边形 5"/>
          <p:cNvSpPr/>
          <p:nvPr/>
        </p:nvSpPr>
        <p:spPr>
          <a:xfrm>
            <a:off x="5741035" y="3984625"/>
            <a:ext cx="1599565" cy="1016635"/>
          </a:xfrm>
          <a:custGeom>
            <a:avLst/>
            <a:gdLst>
              <a:gd name="connsiteX0" fmla="*/ 0 w 4628271"/>
              <a:gd name="connsiteY0" fmla="*/ 226112 h 2877708"/>
              <a:gd name="connsiteX1" fmla="*/ 1350498 w 4628271"/>
              <a:gd name="connsiteY1" fmla="*/ 212044 h 2877708"/>
              <a:gd name="connsiteX2" fmla="*/ 3319975 w 4628271"/>
              <a:gd name="connsiteY2" fmla="*/ 2462875 h 2877708"/>
              <a:gd name="connsiteX3" fmla="*/ 4628271 w 4628271"/>
              <a:gd name="connsiteY3" fmla="*/ 2870838 h 2877708"/>
              <a:gd name="connsiteX0-1" fmla="*/ 0 w 4628271"/>
              <a:gd name="connsiteY0-2" fmla="*/ 166520 h 2938985"/>
              <a:gd name="connsiteX1-3" fmla="*/ 1350498 w 4628271"/>
              <a:gd name="connsiteY1-4" fmla="*/ 273321 h 2938985"/>
              <a:gd name="connsiteX2-5" fmla="*/ 3319975 w 4628271"/>
              <a:gd name="connsiteY2-6" fmla="*/ 2524152 h 2938985"/>
              <a:gd name="connsiteX3-7" fmla="*/ 4628271 w 4628271"/>
              <a:gd name="connsiteY3-8" fmla="*/ 2932115 h 2938985"/>
              <a:gd name="connsiteX0-9" fmla="*/ 0 w 4628271"/>
              <a:gd name="connsiteY0-10" fmla="*/ 104201 h 2876666"/>
              <a:gd name="connsiteX1-11" fmla="*/ 1350498 w 4628271"/>
              <a:gd name="connsiteY1-12" fmla="*/ 211002 h 2876666"/>
              <a:gd name="connsiteX2-13" fmla="*/ 3319975 w 4628271"/>
              <a:gd name="connsiteY2-14" fmla="*/ 2461833 h 2876666"/>
              <a:gd name="connsiteX3-15" fmla="*/ 4628271 w 4628271"/>
              <a:gd name="connsiteY3-16" fmla="*/ 2869796 h 2876666"/>
              <a:gd name="connsiteX0-17" fmla="*/ 0 w 4684542"/>
              <a:gd name="connsiteY0-18" fmla="*/ 42623 h 2945547"/>
              <a:gd name="connsiteX1-19" fmla="*/ 1406769 w 4684542"/>
              <a:gd name="connsiteY1-20" fmla="*/ 279883 h 2945547"/>
              <a:gd name="connsiteX2-21" fmla="*/ 3376246 w 4684542"/>
              <a:gd name="connsiteY2-22" fmla="*/ 2530714 h 2945547"/>
              <a:gd name="connsiteX3-23" fmla="*/ 4684542 w 4684542"/>
              <a:gd name="connsiteY3-24" fmla="*/ 2938677 h 2945547"/>
              <a:gd name="connsiteX0-25" fmla="*/ 0 w 4684542"/>
              <a:gd name="connsiteY0-26" fmla="*/ 23919 h 2984388"/>
              <a:gd name="connsiteX1-27" fmla="*/ 1406769 w 4684542"/>
              <a:gd name="connsiteY1-28" fmla="*/ 318724 h 2984388"/>
              <a:gd name="connsiteX2-29" fmla="*/ 3376246 w 4684542"/>
              <a:gd name="connsiteY2-30" fmla="*/ 2569555 h 2984388"/>
              <a:gd name="connsiteX3-31" fmla="*/ 4684542 w 4684542"/>
              <a:gd name="connsiteY3-32" fmla="*/ 2977518 h 2984388"/>
              <a:gd name="connsiteX0-33" fmla="*/ 0 w 4684542"/>
              <a:gd name="connsiteY0-34" fmla="*/ 6893 h 2966284"/>
              <a:gd name="connsiteX1-35" fmla="*/ 1406769 w 4684542"/>
              <a:gd name="connsiteY1-36" fmla="*/ 378426 h 2966284"/>
              <a:gd name="connsiteX2-37" fmla="*/ 3376246 w 4684542"/>
              <a:gd name="connsiteY2-38" fmla="*/ 2552529 h 2966284"/>
              <a:gd name="connsiteX3-39" fmla="*/ 4684542 w 4684542"/>
              <a:gd name="connsiteY3-40" fmla="*/ 2960492 h 2966284"/>
            </a:gdLst>
            <a:ahLst/>
            <a:cxnLst>
              <a:cxn ang="0">
                <a:pos x="connsiteX0-1" y="connsiteY0-2"/>
              </a:cxn>
              <a:cxn ang="0">
                <a:pos x="connsiteX1-3" y="connsiteY1-4"/>
              </a:cxn>
              <a:cxn ang="0">
                <a:pos x="connsiteX2-5" y="connsiteY2-6"/>
              </a:cxn>
              <a:cxn ang="0">
                <a:pos x="connsiteX3-7" y="connsiteY3-8"/>
              </a:cxn>
            </a:cxnLst>
            <a:rect l="l" t="t" r="r" b="b"/>
            <a:pathLst>
              <a:path w="4684542" h="2966284">
                <a:moveTo>
                  <a:pt x="0" y="6893"/>
                </a:moveTo>
                <a:cubicBezTo>
                  <a:pt x="454855" y="-5235"/>
                  <a:pt x="844061" y="-45847"/>
                  <a:pt x="1406769" y="378426"/>
                </a:cubicBezTo>
                <a:cubicBezTo>
                  <a:pt x="1969477" y="802699"/>
                  <a:pt x="2829951" y="2122185"/>
                  <a:pt x="3376246" y="2552529"/>
                </a:cubicBezTo>
                <a:cubicBezTo>
                  <a:pt x="3922542" y="2982873"/>
                  <a:pt x="4303541" y="2978076"/>
                  <a:pt x="4684542" y="2960492"/>
                </a:cubicBez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任意多边形 6"/>
          <p:cNvSpPr/>
          <p:nvPr/>
        </p:nvSpPr>
        <p:spPr>
          <a:xfrm>
            <a:off x="5585460" y="3964305"/>
            <a:ext cx="1755775" cy="1925955"/>
          </a:xfrm>
          <a:custGeom>
            <a:avLst/>
            <a:gdLst>
              <a:gd name="connsiteX0" fmla="*/ 0 w 4628271"/>
              <a:gd name="connsiteY0" fmla="*/ 226112 h 2877708"/>
              <a:gd name="connsiteX1" fmla="*/ 1350498 w 4628271"/>
              <a:gd name="connsiteY1" fmla="*/ 212044 h 2877708"/>
              <a:gd name="connsiteX2" fmla="*/ 3319975 w 4628271"/>
              <a:gd name="connsiteY2" fmla="*/ 2462875 h 2877708"/>
              <a:gd name="connsiteX3" fmla="*/ 4628271 w 4628271"/>
              <a:gd name="connsiteY3" fmla="*/ 2870838 h 2877708"/>
              <a:gd name="connsiteX0-1" fmla="*/ 0 w 4628271"/>
              <a:gd name="connsiteY0-2" fmla="*/ 166520 h 2938985"/>
              <a:gd name="connsiteX1-3" fmla="*/ 1350498 w 4628271"/>
              <a:gd name="connsiteY1-4" fmla="*/ 273321 h 2938985"/>
              <a:gd name="connsiteX2-5" fmla="*/ 3319975 w 4628271"/>
              <a:gd name="connsiteY2-6" fmla="*/ 2524152 h 2938985"/>
              <a:gd name="connsiteX3-7" fmla="*/ 4628271 w 4628271"/>
              <a:gd name="connsiteY3-8" fmla="*/ 2932115 h 2938985"/>
              <a:gd name="connsiteX0-9" fmla="*/ 0 w 4628271"/>
              <a:gd name="connsiteY0-10" fmla="*/ 104201 h 2876666"/>
              <a:gd name="connsiteX1-11" fmla="*/ 1350498 w 4628271"/>
              <a:gd name="connsiteY1-12" fmla="*/ 211002 h 2876666"/>
              <a:gd name="connsiteX2-13" fmla="*/ 3319975 w 4628271"/>
              <a:gd name="connsiteY2-14" fmla="*/ 2461833 h 2876666"/>
              <a:gd name="connsiteX3-15" fmla="*/ 4628271 w 4628271"/>
              <a:gd name="connsiteY3-16" fmla="*/ 2869796 h 2876666"/>
              <a:gd name="connsiteX0-17" fmla="*/ 0 w 4684542"/>
              <a:gd name="connsiteY0-18" fmla="*/ 42623 h 2945547"/>
              <a:gd name="connsiteX1-19" fmla="*/ 1406769 w 4684542"/>
              <a:gd name="connsiteY1-20" fmla="*/ 279883 h 2945547"/>
              <a:gd name="connsiteX2-21" fmla="*/ 3376246 w 4684542"/>
              <a:gd name="connsiteY2-22" fmla="*/ 2530714 h 2945547"/>
              <a:gd name="connsiteX3-23" fmla="*/ 4684542 w 4684542"/>
              <a:gd name="connsiteY3-24" fmla="*/ 2938677 h 2945547"/>
              <a:gd name="connsiteX0-25" fmla="*/ 0 w 4684542"/>
              <a:gd name="connsiteY0-26" fmla="*/ 23919 h 2984388"/>
              <a:gd name="connsiteX1-27" fmla="*/ 1406769 w 4684542"/>
              <a:gd name="connsiteY1-28" fmla="*/ 318724 h 2984388"/>
              <a:gd name="connsiteX2-29" fmla="*/ 3376246 w 4684542"/>
              <a:gd name="connsiteY2-30" fmla="*/ 2569555 h 2984388"/>
              <a:gd name="connsiteX3-31" fmla="*/ 4684542 w 4684542"/>
              <a:gd name="connsiteY3-32" fmla="*/ 2977518 h 2984388"/>
              <a:gd name="connsiteX0-33" fmla="*/ 0 w 4684542"/>
              <a:gd name="connsiteY0-34" fmla="*/ 6893 h 2966284"/>
              <a:gd name="connsiteX1-35" fmla="*/ 1406769 w 4684542"/>
              <a:gd name="connsiteY1-36" fmla="*/ 378426 h 2966284"/>
              <a:gd name="connsiteX2-37" fmla="*/ 3376246 w 4684542"/>
              <a:gd name="connsiteY2-38" fmla="*/ 2552529 h 2966284"/>
              <a:gd name="connsiteX3-39" fmla="*/ 4684542 w 4684542"/>
              <a:gd name="connsiteY3-40" fmla="*/ 2960492 h 2966284"/>
            </a:gdLst>
            <a:ahLst/>
            <a:cxnLst>
              <a:cxn ang="0">
                <a:pos x="connsiteX0-1" y="connsiteY0-2"/>
              </a:cxn>
              <a:cxn ang="0">
                <a:pos x="connsiteX1-3" y="connsiteY1-4"/>
              </a:cxn>
              <a:cxn ang="0">
                <a:pos x="connsiteX2-5" y="connsiteY2-6"/>
              </a:cxn>
              <a:cxn ang="0">
                <a:pos x="connsiteX3-7" y="connsiteY3-8"/>
              </a:cxn>
            </a:cxnLst>
            <a:rect l="l" t="t" r="r" b="b"/>
            <a:pathLst>
              <a:path w="4684542" h="2966284">
                <a:moveTo>
                  <a:pt x="0" y="6893"/>
                </a:moveTo>
                <a:cubicBezTo>
                  <a:pt x="454855" y="-5235"/>
                  <a:pt x="844061" y="-45847"/>
                  <a:pt x="1406769" y="378426"/>
                </a:cubicBezTo>
                <a:cubicBezTo>
                  <a:pt x="1969477" y="802699"/>
                  <a:pt x="2829951" y="2122185"/>
                  <a:pt x="3376246" y="2552529"/>
                </a:cubicBezTo>
                <a:cubicBezTo>
                  <a:pt x="3922542" y="2982873"/>
                  <a:pt x="4303541" y="2978076"/>
                  <a:pt x="4684542" y="2960492"/>
                </a:cubicBez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 name="任意多边形 8"/>
          <p:cNvSpPr/>
          <p:nvPr/>
        </p:nvSpPr>
        <p:spPr>
          <a:xfrm flipV="1">
            <a:off x="5775960" y="2946400"/>
            <a:ext cx="1437005" cy="899795"/>
          </a:xfrm>
          <a:custGeom>
            <a:avLst/>
            <a:gdLst>
              <a:gd name="connsiteX0" fmla="*/ 0 w 4628271"/>
              <a:gd name="connsiteY0" fmla="*/ 226112 h 2877708"/>
              <a:gd name="connsiteX1" fmla="*/ 1350498 w 4628271"/>
              <a:gd name="connsiteY1" fmla="*/ 212044 h 2877708"/>
              <a:gd name="connsiteX2" fmla="*/ 3319975 w 4628271"/>
              <a:gd name="connsiteY2" fmla="*/ 2462875 h 2877708"/>
              <a:gd name="connsiteX3" fmla="*/ 4628271 w 4628271"/>
              <a:gd name="connsiteY3" fmla="*/ 2870838 h 2877708"/>
              <a:gd name="connsiteX0-1" fmla="*/ 0 w 4628271"/>
              <a:gd name="connsiteY0-2" fmla="*/ 166520 h 2938985"/>
              <a:gd name="connsiteX1-3" fmla="*/ 1350498 w 4628271"/>
              <a:gd name="connsiteY1-4" fmla="*/ 273321 h 2938985"/>
              <a:gd name="connsiteX2-5" fmla="*/ 3319975 w 4628271"/>
              <a:gd name="connsiteY2-6" fmla="*/ 2524152 h 2938985"/>
              <a:gd name="connsiteX3-7" fmla="*/ 4628271 w 4628271"/>
              <a:gd name="connsiteY3-8" fmla="*/ 2932115 h 2938985"/>
              <a:gd name="connsiteX0-9" fmla="*/ 0 w 4628271"/>
              <a:gd name="connsiteY0-10" fmla="*/ 104201 h 2876666"/>
              <a:gd name="connsiteX1-11" fmla="*/ 1350498 w 4628271"/>
              <a:gd name="connsiteY1-12" fmla="*/ 211002 h 2876666"/>
              <a:gd name="connsiteX2-13" fmla="*/ 3319975 w 4628271"/>
              <a:gd name="connsiteY2-14" fmla="*/ 2461833 h 2876666"/>
              <a:gd name="connsiteX3-15" fmla="*/ 4628271 w 4628271"/>
              <a:gd name="connsiteY3-16" fmla="*/ 2869796 h 2876666"/>
              <a:gd name="connsiteX0-17" fmla="*/ 0 w 4684542"/>
              <a:gd name="connsiteY0-18" fmla="*/ 42623 h 2945547"/>
              <a:gd name="connsiteX1-19" fmla="*/ 1406769 w 4684542"/>
              <a:gd name="connsiteY1-20" fmla="*/ 279883 h 2945547"/>
              <a:gd name="connsiteX2-21" fmla="*/ 3376246 w 4684542"/>
              <a:gd name="connsiteY2-22" fmla="*/ 2530714 h 2945547"/>
              <a:gd name="connsiteX3-23" fmla="*/ 4684542 w 4684542"/>
              <a:gd name="connsiteY3-24" fmla="*/ 2938677 h 2945547"/>
              <a:gd name="connsiteX0-25" fmla="*/ 0 w 4684542"/>
              <a:gd name="connsiteY0-26" fmla="*/ 23919 h 2984388"/>
              <a:gd name="connsiteX1-27" fmla="*/ 1406769 w 4684542"/>
              <a:gd name="connsiteY1-28" fmla="*/ 318724 h 2984388"/>
              <a:gd name="connsiteX2-29" fmla="*/ 3376246 w 4684542"/>
              <a:gd name="connsiteY2-30" fmla="*/ 2569555 h 2984388"/>
              <a:gd name="connsiteX3-31" fmla="*/ 4684542 w 4684542"/>
              <a:gd name="connsiteY3-32" fmla="*/ 2977518 h 2984388"/>
              <a:gd name="connsiteX0-33" fmla="*/ 0 w 4684542"/>
              <a:gd name="connsiteY0-34" fmla="*/ 6893 h 2966284"/>
              <a:gd name="connsiteX1-35" fmla="*/ 1406769 w 4684542"/>
              <a:gd name="connsiteY1-36" fmla="*/ 378426 h 2966284"/>
              <a:gd name="connsiteX2-37" fmla="*/ 3376246 w 4684542"/>
              <a:gd name="connsiteY2-38" fmla="*/ 2552529 h 2966284"/>
              <a:gd name="connsiteX3-39" fmla="*/ 4684542 w 4684542"/>
              <a:gd name="connsiteY3-40" fmla="*/ 2960492 h 2966284"/>
            </a:gdLst>
            <a:ahLst/>
            <a:cxnLst>
              <a:cxn ang="0">
                <a:pos x="connsiteX0-1" y="connsiteY0-2"/>
              </a:cxn>
              <a:cxn ang="0">
                <a:pos x="connsiteX1-3" y="connsiteY1-4"/>
              </a:cxn>
              <a:cxn ang="0">
                <a:pos x="connsiteX2-5" y="connsiteY2-6"/>
              </a:cxn>
              <a:cxn ang="0">
                <a:pos x="connsiteX3-7" y="connsiteY3-8"/>
              </a:cxn>
            </a:cxnLst>
            <a:rect l="l" t="t" r="r" b="b"/>
            <a:pathLst>
              <a:path w="4684542" h="2966284">
                <a:moveTo>
                  <a:pt x="0" y="6893"/>
                </a:moveTo>
                <a:cubicBezTo>
                  <a:pt x="454855" y="-5235"/>
                  <a:pt x="844061" y="-45847"/>
                  <a:pt x="1406769" y="378426"/>
                </a:cubicBezTo>
                <a:cubicBezTo>
                  <a:pt x="1969477" y="802699"/>
                  <a:pt x="2829951" y="2122185"/>
                  <a:pt x="3376246" y="2552529"/>
                </a:cubicBezTo>
                <a:cubicBezTo>
                  <a:pt x="3922542" y="2982873"/>
                  <a:pt x="4303541" y="2978076"/>
                  <a:pt x="4684542" y="2960492"/>
                </a:cubicBezTo>
              </a:path>
            </a:pathLst>
          </a:cu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矩形 51"/>
          <p:cNvSpPr>
            <a:spLocks noChangeArrowheads="1"/>
          </p:cNvSpPr>
          <p:nvPr/>
        </p:nvSpPr>
        <p:spPr bwMode="auto">
          <a:xfrm>
            <a:off x="8461693" y="2455374"/>
            <a:ext cx="3721100" cy="103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实现会员的注册和登录</a:t>
            </a:r>
            <a:endParaRPr lang="zh-CN">
              <a:latin typeface="Hiragino Sans GB W3" panose="020B0300000000000000" pitchFamily="34" charset="-122"/>
              <a:ea typeface="Hiragino Sans GB W3" panose="020B0300000000000000" pitchFamily="34" charset="-122"/>
            </a:endParaRPr>
          </a:p>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表单异步验证、我的收藏</a:t>
            </a:r>
            <a:endParaRPr lang="zh-CN">
              <a:latin typeface="Hiragino Sans GB W3" panose="020B0300000000000000" pitchFamily="34" charset="-122"/>
              <a:ea typeface="Hiragino Sans GB W3" panose="020B0300000000000000" pitchFamily="34" charset="-122"/>
            </a:endParaRPr>
          </a:p>
        </p:txBody>
      </p:sp>
      <p:sp>
        <p:nvSpPr>
          <p:cNvPr id="38" name="矩形 51"/>
          <p:cNvSpPr>
            <a:spLocks noChangeArrowheads="1"/>
          </p:cNvSpPr>
          <p:nvPr/>
        </p:nvSpPr>
        <p:spPr bwMode="auto">
          <a:xfrm>
            <a:off x="7278053" y="3639014"/>
            <a:ext cx="372110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首页展示：</a:t>
            </a:r>
            <a:endParaRPr lang="zh-CN">
              <a:latin typeface="Hiragino Sans GB W3" panose="020B0300000000000000" pitchFamily="34" charset="-122"/>
              <a:ea typeface="Hiragino Sans GB W3" panose="020B0300000000000000" pitchFamily="34" charset="-122"/>
            </a:endParaRPr>
          </a:p>
        </p:txBody>
      </p:sp>
      <p:sp>
        <p:nvSpPr>
          <p:cNvPr id="39" name="矩形 51"/>
          <p:cNvSpPr>
            <a:spLocks noChangeArrowheads="1"/>
          </p:cNvSpPr>
          <p:nvPr/>
        </p:nvSpPr>
        <p:spPr bwMode="auto">
          <a:xfrm>
            <a:off x="7340283" y="4696924"/>
            <a:ext cx="372110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旅游线路：</a:t>
            </a:r>
            <a:endParaRPr lang="zh-CN">
              <a:latin typeface="Hiragino Sans GB W3" panose="020B0300000000000000" pitchFamily="34" charset="-122"/>
              <a:ea typeface="Hiragino Sans GB W3" panose="020B0300000000000000" pitchFamily="34" charset="-122"/>
            </a:endParaRPr>
          </a:p>
        </p:txBody>
      </p:sp>
      <p:sp>
        <p:nvSpPr>
          <p:cNvPr id="40" name="矩形 51"/>
          <p:cNvSpPr>
            <a:spLocks noChangeArrowheads="1"/>
          </p:cNvSpPr>
          <p:nvPr/>
        </p:nvSpPr>
        <p:spPr bwMode="auto">
          <a:xfrm>
            <a:off x="7340283" y="5587829"/>
            <a:ext cx="372110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线路收藏：</a:t>
            </a:r>
            <a:endParaRPr lang="zh-CN">
              <a:latin typeface="Hiragino Sans GB W3" panose="020B0300000000000000" pitchFamily="34" charset="-122"/>
              <a:ea typeface="Hiragino Sans GB W3" panose="020B0300000000000000" pitchFamily="34" charset="-122"/>
            </a:endParaRPr>
          </a:p>
        </p:txBody>
      </p:sp>
      <p:sp>
        <p:nvSpPr>
          <p:cNvPr id="41" name="矩形 51"/>
          <p:cNvSpPr>
            <a:spLocks noChangeArrowheads="1"/>
          </p:cNvSpPr>
          <p:nvPr/>
        </p:nvSpPr>
        <p:spPr bwMode="auto">
          <a:xfrm>
            <a:off x="8462010" y="1717675"/>
            <a:ext cx="4077335"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实现生成订单 、实现订单当面付</a:t>
            </a:r>
            <a:endParaRPr lang="zh-CN">
              <a:latin typeface="Hiragino Sans GB W3" panose="020B0300000000000000" pitchFamily="34" charset="-122"/>
              <a:ea typeface="Hiragino Sans GB W3" panose="020B0300000000000000" pitchFamily="34" charset="-122"/>
            </a:endParaRPr>
          </a:p>
        </p:txBody>
      </p:sp>
      <p:sp>
        <p:nvSpPr>
          <p:cNvPr id="42" name="矩形 51"/>
          <p:cNvSpPr>
            <a:spLocks noChangeArrowheads="1"/>
          </p:cNvSpPr>
          <p:nvPr/>
        </p:nvSpPr>
        <p:spPr bwMode="auto">
          <a:xfrm>
            <a:off x="7278370" y="2691130"/>
            <a:ext cx="4077335"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会员管理：</a:t>
            </a:r>
            <a:endParaRPr lang="zh-CN">
              <a:latin typeface="Hiragino Sans GB W3" panose="020B0300000000000000" pitchFamily="34" charset="-122"/>
              <a:ea typeface="Hiragino Sans GB W3" panose="020B0300000000000000" pitchFamily="34" charset="-122"/>
            </a:endParaRPr>
          </a:p>
        </p:txBody>
      </p:sp>
      <p:sp>
        <p:nvSpPr>
          <p:cNvPr id="43" name="矩形 51"/>
          <p:cNvSpPr>
            <a:spLocks noChangeArrowheads="1"/>
          </p:cNvSpPr>
          <p:nvPr/>
        </p:nvSpPr>
        <p:spPr bwMode="auto">
          <a:xfrm>
            <a:off x="8461693" y="3653619"/>
            <a:ext cx="372110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首页轮播图、首页分类数据</a:t>
            </a:r>
            <a:endParaRPr lang="zh-CN">
              <a:latin typeface="Hiragino Sans GB W3" panose="020B0300000000000000" pitchFamily="34" charset="-122"/>
              <a:ea typeface="Hiragino Sans GB W3" panose="020B0300000000000000" pitchFamily="34" charset="-122"/>
            </a:endParaRPr>
          </a:p>
        </p:txBody>
      </p:sp>
      <p:sp>
        <p:nvSpPr>
          <p:cNvPr id="44" name="矩形 51"/>
          <p:cNvSpPr>
            <a:spLocks noChangeArrowheads="1"/>
          </p:cNvSpPr>
          <p:nvPr/>
        </p:nvSpPr>
        <p:spPr bwMode="auto">
          <a:xfrm>
            <a:off x="8461693" y="4696924"/>
            <a:ext cx="372110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旅游线路搜索、旅游线路详情</a:t>
            </a:r>
            <a:endParaRPr lang="zh-CN">
              <a:latin typeface="Hiragino Sans GB W3" panose="020B0300000000000000" pitchFamily="34" charset="-122"/>
              <a:ea typeface="Hiragino Sans GB W3" panose="020B0300000000000000" pitchFamily="34" charset="-122"/>
            </a:endParaRPr>
          </a:p>
        </p:txBody>
      </p:sp>
      <p:sp>
        <p:nvSpPr>
          <p:cNvPr id="45" name="矩形 51"/>
          <p:cNvSpPr>
            <a:spLocks noChangeArrowheads="1"/>
          </p:cNvSpPr>
          <p:nvPr/>
        </p:nvSpPr>
        <p:spPr bwMode="auto">
          <a:xfrm>
            <a:off x="8461693" y="5587829"/>
            <a:ext cx="372110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spcAft>
                <a:spcPct val="40000"/>
              </a:spcAft>
              <a:buClr>
                <a:srgbClr val="292929"/>
              </a:buClr>
            </a:pPr>
            <a:r>
              <a:rPr lang="zh-CN">
                <a:latin typeface="Hiragino Sans GB W3" panose="020B0300000000000000" pitchFamily="34" charset="-122"/>
                <a:ea typeface="Hiragino Sans GB W3" panose="020B0300000000000000" pitchFamily="34" charset="-122"/>
              </a:rPr>
              <a:t>旅游线路收藏、收藏排行榜</a:t>
            </a:r>
            <a:endParaRPr lang="zh-CN">
              <a:latin typeface="Hiragino Sans GB W3" panose="020B0300000000000000" pitchFamily="34" charset="-122"/>
              <a:ea typeface="Hiragino Sans GB W3" panose="020B0300000000000000"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down)">
                                      <p:cBhvr>
                                        <p:cTn id="10" dur="500"/>
                                        <p:tgtEl>
                                          <p:spTgt spid="19"/>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down)">
                                      <p:cBhvr>
                                        <p:cTn id="21" dur="500"/>
                                        <p:tgtEl>
                                          <p:spTgt spid="1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wipe(down)">
                                      <p:cBhvr>
                                        <p:cTn id="24" dur="500"/>
                                        <p:tgtEl>
                                          <p:spTgt spid="21"/>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down)">
                                      <p:cBhvr>
                                        <p:cTn id="28" dur="500"/>
                                        <p:tgtEl>
                                          <p:spTgt spid="1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down)">
                                      <p:cBhvr>
                                        <p:cTn id="31" dur="500"/>
                                        <p:tgtEl>
                                          <p:spTgt spid="22"/>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wipe(down)">
                                      <p:cBhvr>
                                        <p:cTn id="35" dur="500"/>
                                        <p:tgtEl>
                                          <p:spTgt spid="16"/>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wipe(down)">
                                      <p:cBhvr>
                                        <p:cTn id="38" dur="500"/>
                                        <p:tgtEl>
                                          <p:spTgt spid="23"/>
                                        </p:tgtEl>
                                      </p:cBhvr>
                                    </p:animEffect>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wipe(down)">
                                      <p:cBhvr>
                                        <p:cTn id="42" dur="500"/>
                                        <p:tgtEl>
                                          <p:spTgt spid="26"/>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down)">
                                      <p:cBhvr>
                                        <p:cTn id="45" dur="500"/>
                                        <p:tgtEl>
                                          <p:spTgt spid="27"/>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Effect transition="in" filter="wipe(down)">
                                      <p:cBhvr>
                                        <p:cTn id="48" dur="500"/>
                                        <p:tgtEl>
                                          <p:spTgt spid="32"/>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500"/>
                                        <p:tgtEl>
                                          <p:spTgt spid="2"/>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down)">
                                      <p:cBhvr>
                                        <p:cTn id="54" dur="500"/>
                                        <p:tgtEl>
                                          <p:spTgt spid="3"/>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down)">
                                      <p:cBhvr>
                                        <p:cTn id="57" dur="500"/>
                                        <p:tgtEl>
                                          <p:spTgt spid="5"/>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down)">
                                      <p:cBhvr>
                                        <p:cTn id="60" dur="500"/>
                                        <p:tgtEl>
                                          <p:spTgt spid="6"/>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7"/>
                                        </p:tgtEl>
                                        <p:attrNameLst>
                                          <p:attrName>style.visibility</p:attrName>
                                        </p:attrNameLst>
                                      </p:cBhvr>
                                      <p:to>
                                        <p:strVal val="visible"/>
                                      </p:to>
                                    </p:set>
                                    <p:animEffect transition="in" filter="wipe(down)">
                                      <p:cBhvr>
                                        <p:cTn id="63" dur="500"/>
                                        <p:tgtEl>
                                          <p:spTgt spid="7"/>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wipe(down)">
                                      <p:cBhvr>
                                        <p:cTn id="66" dur="500"/>
                                        <p:tgtEl>
                                          <p:spTgt spid="9"/>
                                        </p:tgtEl>
                                      </p:cBhvr>
                                    </p:animEffect>
                                  </p:childTnLst>
                                </p:cTn>
                              </p:par>
                            </p:childTnLst>
                          </p:cTn>
                        </p:par>
                        <p:par>
                          <p:cTn id="67" fill="hold">
                            <p:stCondLst>
                              <p:cond delay="3000"/>
                            </p:stCondLst>
                            <p:childTnLst>
                              <p:par>
                                <p:cTn id="68" presetID="22" presetClass="entr" presetSubtype="4" fill="hold" grpId="0" nodeType="after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wipe(down)">
                                      <p:cBhvr>
                                        <p:cTn id="70" dur="500"/>
                                        <p:tgtEl>
                                          <p:spTgt spid="33"/>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wipe(down)">
                                      <p:cBhvr>
                                        <p:cTn id="73" dur="500"/>
                                        <p:tgtEl>
                                          <p:spTgt spid="41"/>
                                        </p:tgtEl>
                                      </p:cBhvr>
                                    </p:animEffect>
                                  </p:childTnLst>
                                </p:cTn>
                              </p:par>
                            </p:childTnLst>
                          </p:cTn>
                        </p:par>
                        <p:par>
                          <p:cTn id="74" fill="hold">
                            <p:stCondLst>
                              <p:cond delay="3500"/>
                            </p:stCondLst>
                            <p:childTnLst>
                              <p:par>
                                <p:cTn id="75" presetID="22" presetClass="entr" presetSubtype="4" fill="hold" grpId="0" nodeType="after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wipe(down)">
                                      <p:cBhvr>
                                        <p:cTn id="77" dur="500"/>
                                        <p:tgtEl>
                                          <p:spTgt spid="42"/>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down)">
                                      <p:cBhvr>
                                        <p:cTn id="80" dur="500"/>
                                        <p:tgtEl>
                                          <p:spTgt spid="37"/>
                                        </p:tgtEl>
                                      </p:cBhvr>
                                    </p:animEffect>
                                  </p:childTnLst>
                                </p:cTn>
                              </p:par>
                            </p:childTnLst>
                          </p:cTn>
                        </p:par>
                        <p:par>
                          <p:cTn id="81" fill="hold">
                            <p:stCondLst>
                              <p:cond delay="4000"/>
                            </p:stCondLst>
                            <p:childTnLst>
                              <p:par>
                                <p:cTn id="82" presetID="22" presetClass="entr" presetSubtype="4" fill="hold" grpId="0" nodeType="afterEffect">
                                  <p:stCondLst>
                                    <p:cond delay="0"/>
                                  </p:stCondLst>
                                  <p:childTnLst>
                                    <p:set>
                                      <p:cBhvr>
                                        <p:cTn id="83" dur="1" fill="hold">
                                          <p:stCondLst>
                                            <p:cond delay="0"/>
                                          </p:stCondLst>
                                        </p:cTn>
                                        <p:tgtEl>
                                          <p:spTgt spid="38"/>
                                        </p:tgtEl>
                                        <p:attrNameLst>
                                          <p:attrName>style.visibility</p:attrName>
                                        </p:attrNameLst>
                                      </p:cBhvr>
                                      <p:to>
                                        <p:strVal val="visible"/>
                                      </p:to>
                                    </p:set>
                                    <p:animEffect transition="in" filter="wipe(down)">
                                      <p:cBhvr>
                                        <p:cTn id="84" dur="500"/>
                                        <p:tgtEl>
                                          <p:spTgt spid="38"/>
                                        </p:tgtEl>
                                      </p:cBhvr>
                                    </p:animEffect>
                                  </p:childTnLst>
                                </p:cTn>
                              </p:par>
                              <p:par>
                                <p:cTn id="85" presetID="22" presetClass="entr" presetSubtype="4" fill="hold" grpId="0" nodeType="withEffect">
                                  <p:stCondLst>
                                    <p:cond delay="0"/>
                                  </p:stCondLst>
                                  <p:childTnLst>
                                    <p:set>
                                      <p:cBhvr>
                                        <p:cTn id="86" dur="1" fill="hold">
                                          <p:stCondLst>
                                            <p:cond delay="0"/>
                                          </p:stCondLst>
                                        </p:cTn>
                                        <p:tgtEl>
                                          <p:spTgt spid="43"/>
                                        </p:tgtEl>
                                        <p:attrNameLst>
                                          <p:attrName>style.visibility</p:attrName>
                                        </p:attrNameLst>
                                      </p:cBhvr>
                                      <p:to>
                                        <p:strVal val="visible"/>
                                      </p:to>
                                    </p:set>
                                    <p:animEffect transition="in" filter="wipe(down)">
                                      <p:cBhvr>
                                        <p:cTn id="87" dur="500"/>
                                        <p:tgtEl>
                                          <p:spTgt spid="43"/>
                                        </p:tgtEl>
                                      </p:cBhvr>
                                    </p:animEffect>
                                  </p:childTnLst>
                                </p:cTn>
                              </p:par>
                            </p:childTnLst>
                          </p:cTn>
                        </p:par>
                        <p:par>
                          <p:cTn id="88" fill="hold">
                            <p:stCondLst>
                              <p:cond delay="4500"/>
                            </p:stCondLst>
                            <p:childTnLst>
                              <p:par>
                                <p:cTn id="89" presetID="22" presetClass="entr" presetSubtype="4" fill="hold" grpId="0" nodeType="after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wipe(down)">
                                      <p:cBhvr>
                                        <p:cTn id="91" dur="500"/>
                                        <p:tgtEl>
                                          <p:spTgt spid="3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wipe(down)">
                                      <p:cBhvr>
                                        <p:cTn id="94" dur="500"/>
                                        <p:tgtEl>
                                          <p:spTgt spid="44"/>
                                        </p:tgtEl>
                                      </p:cBhvr>
                                    </p:animEffect>
                                  </p:childTnLst>
                                </p:cTn>
                              </p:par>
                            </p:childTnLst>
                          </p:cTn>
                        </p:par>
                        <p:par>
                          <p:cTn id="95" fill="hold">
                            <p:stCondLst>
                              <p:cond delay="5000"/>
                            </p:stCondLst>
                            <p:childTnLst>
                              <p:par>
                                <p:cTn id="96" presetID="22" presetClass="entr" presetSubtype="4" fill="hold" grpId="0" nodeType="afterEffect">
                                  <p:stCondLst>
                                    <p:cond delay="0"/>
                                  </p:stCondLst>
                                  <p:childTnLst>
                                    <p:set>
                                      <p:cBhvr>
                                        <p:cTn id="97" dur="1" fill="hold">
                                          <p:stCondLst>
                                            <p:cond delay="0"/>
                                          </p:stCondLst>
                                        </p:cTn>
                                        <p:tgtEl>
                                          <p:spTgt spid="40"/>
                                        </p:tgtEl>
                                        <p:attrNameLst>
                                          <p:attrName>style.visibility</p:attrName>
                                        </p:attrNameLst>
                                      </p:cBhvr>
                                      <p:to>
                                        <p:strVal val="visible"/>
                                      </p:to>
                                    </p:set>
                                    <p:animEffect transition="in" filter="wipe(down)">
                                      <p:cBhvr>
                                        <p:cTn id="98" dur="500"/>
                                        <p:tgtEl>
                                          <p:spTgt spid="40"/>
                                        </p:tgtEl>
                                      </p:cBhvr>
                                    </p:animEffect>
                                  </p:childTnLst>
                                </p:cTn>
                              </p:par>
                              <p:par>
                                <p:cTn id="99" presetID="22" presetClass="entr" presetSubtype="4" fill="hold" grpId="0" nodeType="with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wipe(down)">
                                      <p:cBhvr>
                                        <p:cTn id="101"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9" grpId="0"/>
      <p:bldP spid="19" grpId="1"/>
      <p:bldP spid="13" grpId="0" animBg="1"/>
      <p:bldP spid="20" grpId="0"/>
      <p:bldP spid="13" grpId="1" animBg="1"/>
      <p:bldP spid="20" grpId="1"/>
      <p:bldP spid="14" grpId="0" animBg="1"/>
      <p:bldP spid="21" grpId="0"/>
      <p:bldP spid="14" grpId="1" animBg="1"/>
      <p:bldP spid="21" grpId="1"/>
      <p:bldP spid="15" grpId="0" animBg="1"/>
      <p:bldP spid="22" grpId="0"/>
      <p:bldP spid="15" grpId="1" animBg="1"/>
      <p:bldP spid="22" grpId="1"/>
      <p:bldP spid="16" grpId="0" animBg="1"/>
      <p:bldP spid="23" grpId="0"/>
      <p:bldP spid="16" grpId="1" animBg="1"/>
      <p:bldP spid="23" grpId="1"/>
      <p:bldP spid="26" grpId="0" animBg="1"/>
      <p:bldP spid="27" grpId="0" animBg="1"/>
      <p:bldP spid="32" grpId="0" animBg="1"/>
      <p:bldP spid="2" grpId="0" animBg="1"/>
      <p:bldP spid="3" grpId="0" animBg="1"/>
      <p:bldP spid="5" grpId="0" animBg="1"/>
      <p:bldP spid="6" grpId="0" animBg="1"/>
      <p:bldP spid="7" grpId="0" animBg="1"/>
      <p:bldP spid="9" grpId="0" animBg="1"/>
      <p:bldP spid="33" grpId="0"/>
      <p:bldP spid="41" grpId="0"/>
      <p:bldP spid="33" grpId="1"/>
      <p:bldP spid="41" grpId="1"/>
      <p:bldP spid="42" grpId="0"/>
      <p:bldP spid="37" grpId="0"/>
      <p:bldP spid="42" grpId="1"/>
      <p:bldP spid="37" grpId="1"/>
      <p:bldP spid="38" grpId="0"/>
      <p:bldP spid="43" grpId="0"/>
      <p:bldP spid="38" grpId="1"/>
      <p:bldP spid="43" grpId="1"/>
      <p:bldP spid="39" grpId="0"/>
      <p:bldP spid="44" grpId="0"/>
      <p:bldP spid="39" grpId="1"/>
      <p:bldP spid="44" grpId="1"/>
      <p:bldP spid="40" grpId="0"/>
      <p:bldP spid="45" grpId="0"/>
      <p:bldP spid="40" grpId="1"/>
      <p:bldP spid="4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flipV="1">
            <a:off x="6385560" y="990600"/>
            <a:ext cx="5615940" cy="5615940"/>
          </a:xfrm>
          <a:prstGeom prst="ellipse">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050" y="0"/>
            <a:ext cx="2362200" cy="2362200"/>
          </a:xfrm>
          <a:prstGeom prst="ellipse">
            <a:avLst/>
          </a:prstGeom>
          <a:solidFill>
            <a:srgbClr val="267FAB">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32685" y="1291649"/>
            <a:ext cx="1266288" cy="1266288"/>
          </a:xfrm>
          <a:prstGeom prst="ellipse">
            <a:avLst/>
          </a:prstGeom>
          <a:solidFill>
            <a:srgbClr val="F69E08">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42950" y="1805940"/>
            <a:ext cx="1562100" cy="1562100"/>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flipV="1">
            <a:off x="7334250" y="4488180"/>
            <a:ext cx="2362200" cy="2362200"/>
          </a:xfrm>
          <a:prstGeom prst="ellipse">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V="1">
            <a:off x="0" y="5107933"/>
            <a:ext cx="1657349" cy="1657349"/>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2305050" y="4103782"/>
            <a:ext cx="4476749" cy="1049286"/>
            <a:chOff x="864439" y="4330342"/>
            <a:chExt cx="4476749" cy="1049286"/>
          </a:xfrm>
        </p:grpSpPr>
        <p:sp>
          <p:nvSpPr>
            <p:cNvPr id="17" name="Copyright Notice"/>
            <p:cNvSpPr/>
            <p:nvPr/>
          </p:nvSpPr>
          <p:spPr bwMode="auto">
            <a:xfrm>
              <a:off x="864439" y="4330342"/>
              <a:ext cx="2402434" cy="74254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4400" b="1" cap="small" dirty="0">
                  <a:solidFill>
                    <a:srgbClr val="267FAB"/>
                  </a:solidFill>
                  <a:latin typeface="微软雅黑" panose="020B0503020204020204" pitchFamily="34" charset="-122"/>
                  <a:ea typeface="微软雅黑" panose="020B0503020204020204" pitchFamily="34" charset="-122"/>
                </a:rPr>
                <a:t>项目概述</a:t>
              </a:r>
              <a:endParaRPr lang="en-US" sz="4400" b="1" cap="small" dirty="0">
                <a:solidFill>
                  <a:srgbClr val="267FAB"/>
                </a:solidFill>
                <a:latin typeface="微软雅黑" panose="020B0503020204020204" pitchFamily="34" charset="-122"/>
                <a:ea typeface="微软雅黑" panose="020B0503020204020204" pitchFamily="34" charset="-122"/>
              </a:endParaRPr>
            </a:p>
          </p:txBody>
        </p:sp>
        <p:sp>
          <p:nvSpPr>
            <p:cNvPr id="18" name="文本框 12"/>
            <p:cNvSpPr txBox="1"/>
            <p:nvPr/>
          </p:nvSpPr>
          <p:spPr>
            <a:xfrm>
              <a:off x="864439" y="5011328"/>
              <a:ext cx="4476749"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lumMod val="50000"/>
                  </a:schemeClr>
                </a:solidFill>
              </a:endParaRPr>
            </a:p>
          </p:txBody>
        </p:sp>
      </p:grpSp>
      <p:sp>
        <p:nvSpPr>
          <p:cNvPr id="19" name="椭圆 18"/>
          <p:cNvSpPr/>
          <p:nvPr/>
        </p:nvSpPr>
        <p:spPr>
          <a:xfrm>
            <a:off x="100964" y="2225040"/>
            <a:ext cx="603886" cy="603886"/>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927725" y="331470"/>
            <a:ext cx="2671445" cy="2671445"/>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28600" y="114300"/>
            <a:ext cx="1333500" cy="1333500"/>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rPr>
              <a:t>2-1</a:t>
            </a:r>
            <a:endParaRPr lang="en-US" altLang="zh-CN" sz="4400" b="1" dirty="0">
              <a:solidFill>
                <a:schemeClr val="bg1"/>
              </a:solidFill>
            </a:endParaRPr>
          </a:p>
        </p:txBody>
      </p:sp>
      <p:sp>
        <p:nvSpPr>
          <p:cNvPr id="2" name="文本框 1"/>
          <p:cNvSpPr txBox="1"/>
          <p:nvPr/>
        </p:nvSpPr>
        <p:spPr>
          <a:xfrm>
            <a:off x="1400175" y="2432050"/>
            <a:ext cx="9391650" cy="1814830"/>
          </a:xfrm>
          <a:prstGeom prst="rect">
            <a:avLst/>
          </a:prstGeom>
          <a:noFill/>
        </p:spPr>
        <p:txBody>
          <a:bodyPr wrap="square" rtlCol="0">
            <a:spAutoFit/>
          </a:bodyPr>
          <a:p>
            <a:r>
              <a:rPr lang="en-US" altLang="zh-CN" sz="2800"/>
              <a:t>	</a:t>
            </a:r>
            <a:r>
              <a:rPr lang="zh-CN" altLang="en-US" sz="2800"/>
              <a:t>本次实训项目为去哪儿网</a:t>
            </a:r>
            <a:r>
              <a:rPr lang="en-US" altLang="zh-CN" sz="2800"/>
              <a:t>web</a:t>
            </a:r>
            <a:r>
              <a:rPr lang="zh-CN" altLang="en-US" sz="2800"/>
              <a:t>实训，目的是实现一个符合企业需求，能满足用户需求进行信息管理统计分类功能的系统。浏览该网站的人员可以查询旅游线路信息以及通过支付宝当面付对喜欢的旅游线路进行下单购买。</a:t>
            </a:r>
            <a:endParaRPr lang="en-US" altLang="zh-CN" sz="2800"/>
          </a:p>
        </p:txBody>
      </p:sp>
      <p:sp>
        <p:nvSpPr>
          <p:cNvPr id="3" name="Copyright Notice"/>
          <p:cNvSpPr/>
          <p:nvPr/>
        </p:nvSpPr>
        <p:spPr bwMode="auto">
          <a:xfrm>
            <a:off x="1893570" y="594769"/>
            <a:ext cx="5257800" cy="5568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200" b="1" cap="small" dirty="0">
                <a:solidFill>
                  <a:srgbClr val="267FAB"/>
                </a:solidFill>
                <a:latin typeface="微软雅黑" panose="020B0503020204020204" pitchFamily="34" charset="-122"/>
                <a:ea typeface="微软雅黑" panose="020B0503020204020204" pitchFamily="34" charset="-122"/>
              </a:rPr>
              <a:t>项目介绍</a:t>
            </a:r>
            <a:endParaRPr lang="zh-CN" altLang="en-US" sz="3200" b="1" cap="small" dirty="0">
              <a:solidFill>
                <a:srgbClr val="267FAB"/>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a:off x="145097" y="2108199"/>
            <a:ext cx="2152650" cy="2795588"/>
          </a:xfrm>
          <a:custGeom>
            <a:avLst/>
            <a:gdLst>
              <a:gd name="connsiteX0" fmla="*/ 1076325 w 2152650"/>
              <a:gd name="connsiteY0" fmla="*/ 0 h 2795588"/>
              <a:gd name="connsiteX1" fmla="*/ 2152650 w 2152650"/>
              <a:gd name="connsiteY1" fmla="*/ 1076325 h 2795588"/>
              <a:gd name="connsiteX2" fmla="*/ 1396391 w 2152650"/>
              <a:gd name="connsiteY2" fmla="*/ 2104261 h 2795588"/>
              <a:gd name="connsiteX3" fmla="*/ 1326356 w 2152650"/>
              <a:gd name="connsiteY3" fmla="*/ 2122269 h 2795588"/>
              <a:gd name="connsiteX4" fmla="*/ 1326356 w 2152650"/>
              <a:gd name="connsiteY4" fmla="*/ 2254000 h 2795588"/>
              <a:gd name="connsiteX5" fmla="*/ 1576387 w 2152650"/>
              <a:gd name="connsiteY5" fmla="*/ 2254000 h 2795588"/>
              <a:gd name="connsiteX6" fmla="*/ 1076325 w 2152650"/>
              <a:gd name="connsiteY6" fmla="*/ 2795588 h 2795588"/>
              <a:gd name="connsiteX7" fmla="*/ 576262 w 2152650"/>
              <a:gd name="connsiteY7" fmla="*/ 2254000 h 2795588"/>
              <a:gd name="connsiteX8" fmla="*/ 826293 w 2152650"/>
              <a:gd name="connsiteY8" fmla="*/ 2254000 h 2795588"/>
              <a:gd name="connsiteX9" fmla="*/ 826293 w 2152650"/>
              <a:gd name="connsiteY9" fmla="*/ 2122268 h 2795588"/>
              <a:gd name="connsiteX10" fmla="*/ 756259 w 2152650"/>
              <a:gd name="connsiteY10" fmla="*/ 2104261 h 2795588"/>
              <a:gd name="connsiteX11" fmla="*/ 0 w 2152650"/>
              <a:gd name="connsiteY11" fmla="*/ 1076325 h 2795588"/>
              <a:gd name="connsiteX12" fmla="*/ 1076325 w 2152650"/>
              <a:gd name="connsiteY12" fmla="*/ 0 h 27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2650" h="2795588">
                <a:moveTo>
                  <a:pt x="1076325" y="0"/>
                </a:moveTo>
                <a:cubicBezTo>
                  <a:pt x="1670763" y="0"/>
                  <a:pt x="2152650" y="481887"/>
                  <a:pt x="2152650" y="1076325"/>
                </a:cubicBezTo>
                <a:cubicBezTo>
                  <a:pt x="2152650" y="1559306"/>
                  <a:pt x="1834529" y="1967986"/>
                  <a:pt x="1396391" y="2104261"/>
                </a:cubicBezTo>
                <a:lnTo>
                  <a:pt x="1326356" y="2122269"/>
                </a:lnTo>
                <a:lnTo>
                  <a:pt x="1326356" y="2254000"/>
                </a:lnTo>
                <a:lnTo>
                  <a:pt x="1576387" y="2254000"/>
                </a:lnTo>
                <a:lnTo>
                  <a:pt x="1076325" y="2795588"/>
                </a:lnTo>
                <a:lnTo>
                  <a:pt x="576262" y="2254000"/>
                </a:lnTo>
                <a:lnTo>
                  <a:pt x="826293" y="2254000"/>
                </a:lnTo>
                <a:lnTo>
                  <a:pt x="826293" y="2122268"/>
                </a:lnTo>
                <a:lnTo>
                  <a:pt x="756259" y="2104261"/>
                </a:lnTo>
                <a:cubicBezTo>
                  <a:pt x="318121" y="1967986"/>
                  <a:pt x="0" y="1559306"/>
                  <a:pt x="0" y="1076325"/>
                </a:cubicBezTo>
                <a:cubicBezTo>
                  <a:pt x="0" y="481887"/>
                  <a:pt x="481887" y="0"/>
                  <a:pt x="1076325" y="0"/>
                </a:cubicBezTo>
                <a:close/>
              </a:path>
            </a:pathLst>
          </a:cu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文本框 3"/>
          <p:cNvSpPr txBox="1">
            <a:spLocks noChangeArrowheads="1"/>
          </p:cNvSpPr>
          <p:nvPr/>
        </p:nvSpPr>
        <p:spPr bwMode="auto">
          <a:xfrm>
            <a:off x="145098" y="2403475"/>
            <a:ext cx="21526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000">
                <a:solidFill>
                  <a:schemeClr val="bg1">
                    <a:lumMod val="50000"/>
                  </a:schemeClr>
                </a:solidFill>
                <a:latin typeface="Impact" panose="020B0806030902050204" pitchFamily="34" charset="0"/>
                <a:ea typeface="造字工房尚雅体演示版常规体" pitchFamily="50" charset="-122"/>
              </a:rPr>
              <a:t>20%</a:t>
            </a:r>
            <a:endParaRPr lang="zh-CN" altLang="en-US" sz="4000">
              <a:solidFill>
                <a:schemeClr val="bg1">
                  <a:lumMod val="50000"/>
                </a:schemeClr>
              </a:solidFill>
              <a:latin typeface="Impact" panose="020B0806030902050204" pitchFamily="34" charset="0"/>
              <a:ea typeface="造字工房尚雅体演示版常规体" pitchFamily="50" charset="-122"/>
            </a:endParaRPr>
          </a:p>
        </p:txBody>
      </p:sp>
      <p:sp>
        <p:nvSpPr>
          <p:cNvPr id="33" name="任意多边形 32"/>
          <p:cNvSpPr/>
          <p:nvPr/>
        </p:nvSpPr>
        <p:spPr>
          <a:xfrm>
            <a:off x="2484120" y="2108200"/>
            <a:ext cx="2152650" cy="2795588"/>
          </a:xfrm>
          <a:custGeom>
            <a:avLst/>
            <a:gdLst>
              <a:gd name="connsiteX0" fmla="*/ 1076325 w 2152650"/>
              <a:gd name="connsiteY0" fmla="*/ 0 h 2795588"/>
              <a:gd name="connsiteX1" fmla="*/ 2152650 w 2152650"/>
              <a:gd name="connsiteY1" fmla="*/ 1076325 h 2795588"/>
              <a:gd name="connsiteX2" fmla="*/ 1396391 w 2152650"/>
              <a:gd name="connsiteY2" fmla="*/ 2104261 h 2795588"/>
              <a:gd name="connsiteX3" fmla="*/ 1327547 w 2152650"/>
              <a:gd name="connsiteY3" fmla="*/ 2121962 h 2795588"/>
              <a:gd name="connsiteX4" fmla="*/ 1327547 w 2152650"/>
              <a:gd name="connsiteY4" fmla="*/ 2253141 h 2795588"/>
              <a:gd name="connsiteX5" fmla="*/ 1577975 w 2152650"/>
              <a:gd name="connsiteY5" fmla="*/ 2253141 h 2795588"/>
              <a:gd name="connsiteX6" fmla="*/ 1077119 w 2152650"/>
              <a:gd name="connsiteY6" fmla="*/ 2795588 h 2795588"/>
              <a:gd name="connsiteX7" fmla="*/ 576263 w 2152650"/>
              <a:gd name="connsiteY7" fmla="*/ 2253141 h 2795588"/>
              <a:gd name="connsiteX8" fmla="*/ 826691 w 2152650"/>
              <a:gd name="connsiteY8" fmla="*/ 2253141 h 2795588"/>
              <a:gd name="connsiteX9" fmla="*/ 826691 w 2152650"/>
              <a:gd name="connsiteY9" fmla="*/ 2122371 h 2795588"/>
              <a:gd name="connsiteX10" fmla="*/ 756259 w 2152650"/>
              <a:gd name="connsiteY10" fmla="*/ 2104261 h 2795588"/>
              <a:gd name="connsiteX11" fmla="*/ 0 w 2152650"/>
              <a:gd name="connsiteY11" fmla="*/ 1076325 h 2795588"/>
              <a:gd name="connsiteX12" fmla="*/ 1076325 w 2152650"/>
              <a:gd name="connsiteY12" fmla="*/ 0 h 27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2650" h="2795588">
                <a:moveTo>
                  <a:pt x="1076325" y="0"/>
                </a:moveTo>
                <a:cubicBezTo>
                  <a:pt x="1670763" y="0"/>
                  <a:pt x="2152650" y="481887"/>
                  <a:pt x="2152650" y="1076325"/>
                </a:cubicBezTo>
                <a:cubicBezTo>
                  <a:pt x="2152650" y="1559306"/>
                  <a:pt x="1834530" y="1967986"/>
                  <a:pt x="1396391" y="2104261"/>
                </a:cubicBezTo>
                <a:lnTo>
                  <a:pt x="1327547" y="2121962"/>
                </a:lnTo>
                <a:lnTo>
                  <a:pt x="1327547" y="2253141"/>
                </a:lnTo>
                <a:lnTo>
                  <a:pt x="1577975" y="2253141"/>
                </a:lnTo>
                <a:lnTo>
                  <a:pt x="1077119" y="2795588"/>
                </a:lnTo>
                <a:lnTo>
                  <a:pt x="576263" y="2253141"/>
                </a:lnTo>
                <a:lnTo>
                  <a:pt x="826691" y="2253141"/>
                </a:lnTo>
                <a:lnTo>
                  <a:pt x="826691" y="2122371"/>
                </a:lnTo>
                <a:lnTo>
                  <a:pt x="756259" y="2104261"/>
                </a:lnTo>
                <a:cubicBezTo>
                  <a:pt x="318121" y="1967986"/>
                  <a:pt x="0" y="1559306"/>
                  <a:pt x="0" y="1076325"/>
                </a:cubicBezTo>
                <a:cubicBezTo>
                  <a:pt x="0" y="481887"/>
                  <a:pt x="481887" y="0"/>
                  <a:pt x="1076325" y="0"/>
                </a:cubicBezTo>
                <a:close/>
              </a:path>
            </a:pathLst>
          </a:cu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39"/>
          <p:cNvSpPr txBox="1">
            <a:spLocks noChangeArrowheads="1"/>
          </p:cNvSpPr>
          <p:nvPr/>
        </p:nvSpPr>
        <p:spPr bwMode="auto">
          <a:xfrm>
            <a:off x="2484120" y="2403475"/>
            <a:ext cx="21526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000">
                <a:solidFill>
                  <a:schemeClr val="bg1">
                    <a:lumMod val="50000"/>
                  </a:schemeClr>
                </a:solidFill>
                <a:latin typeface="Impact" panose="020B0806030902050204" pitchFamily="34" charset="0"/>
                <a:ea typeface="造字工房尚雅体演示版常规体" pitchFamily="50" charset="-122"/>
              </a:rPr>
              <a:t>20%</a:t>
            </a:r>
            <a:endParaRPr lang="zh-CN" altLang="en-US" sz="4000">
              <a:solidFill>
                <a:schemeClr val="bg1">
                  <a:lumMod val="50000"/>
                </a:schemeClr>
              </a:solidFill>
              <a:latin typeface="Impact" panose="020B0806030902050204" pitchFamily="34" charset="0"/>
              <a:ea typeface="造字工房尚雅体演示版常规体" pitchFamily="50" charset="-122"/>
            </a:endParaRPr>
          </a:p>
        </p:txBody>
      </p:sp>
      <p:sp>
        <p:nvSpPr>
          <p:cNvPr id="34" name="任意多边形 33"/>
          <p:cNvSpPr/>
          <p:nvPr/>
        </p:nvSpPr>
        <p:spPr>
          <a:xfrm>
            <a:off x="5026977" y="2108199"/>
            <a:ext cx="2154238" cy="2795588"/>
          </a:xfrm>
          <a:custGeom>
            <a:avLst/>
            <a:gdLst>
              <a:gd name="connsiteX0" fmla="*/ 1077119 w 2154238"/>
              <a:gd name="connsiteY0" fmla="*/ 0 h 2795588"/>
              <a:gd name="connsiteX1" fmla="*/ 2154238 w 2154238"/>
              <a:gd name="connsiteY1" fmla="*/ 1076325 h 2795588"/>
              <a:gd name="connsiteX2" fmla="*/ 1397421 w 2154238"/>
              <a:gd name="connsiteY2" fmla="*/ 2104261 h 2795588"/>
              <a:gd name="connsiteX3" fmla="*/ 1327547 w 2154238"/>
              <a:gd name="connsiteY3" fmla="*/ 2122214 h 2795588"/>
              <a:gd name="connsiteX4" fmla="*/ 1327547 w 2154238"/>
              <a:gd name="connsiteY4" fmla="*/ 2253140 h 2795588"/>
              <a:gd name="connsiteX5" fmla="*/ 1577975 w 2154238"/>
              <a:gd name="connsiteY5" fmla="*/ 2253140 h 2795588"/>
              <a:gd name="connsiteX6" fmla="*/ 1077119 w 2154238"/>
              <a:gd name="connsiteY6" fmla="*/ 2795588 h 2795588"/>
              <a:gd name="connsiteX7" fmla="*/ 576262 w 2154238"/>
              <a:gd name="connsiteY7" fmla="*/ 2253140 h 2795588"/>
              <a:gd name="connsiteX8" fmla="*/ 826690 w 2154238"/>
              <a:gd name="connsiteY8" fmla="*/ 2253140 h 2795588"/>
              <a:gd name="connsiteX9" fmla="*/ 826690 w 2154238"/>
              <a:gd name="connsiteY9" fmla="*/ 2122214 h 2795588"/>
              <a:gd name="connsiteX10" fmla="*/ 756817 w 2154238"/>
              <a:gd name="connsiteY10" fmla="*/ 2104261 h 2795588"/>
              <a:gd name="connsiteX11" fmla="*/ 0 w 2154238"/>
              <a:gd name="connsiteY11" fmla="*/ 1076325 h 2795588"/>
              <a:gd name="connsiteX12" fmla="*/ 1077119 w 2154238"/>
              <a:gd name="connsiteY12" fmla="*/ 0 h 27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4238" h="2795588">
                <a:moveTo>
                  <a:pt x="1077119" y="0"/>
                </a:moveTo>
                <a:cubicBezTo>
                  <a:pt x="1671995" y="0"/>
                  <a:pt x="2154238" y="481887"/>
                  <a:pt x="2154238" y="1076325"/>
                </a:cubicBezTo>
                <a:cubicBezTo>
                  <a:pt x="2154238" y="1559306"/>
                  <a:pt x="1835883" y="1967986"/>
                  <a:pt x="1397421" y="2104261"/>
                </a:cubicBezTo>
                <a:lnTo>
                  <a:pt x="1327547" y="2122214"/>
                </a:lnTo>
                <a:lnTo>
                  <a:pt x="1327547" y="2253140"/>
                </a:lnTo>
                <a:lnTo>
                  <a:pt x="1577975" y="2253140"/>
                </a:lnTo>
                <a:lnTo>
                  <a:pt x="1077119" y="2795588"/>
                </a:lnTo>
                <a:lnTo>
                  <a:pt x="576262" y="2253140"/>
                </a:lnTo>
                <a:lnTo>
                  <a:pt x="826690" y="2253140"/>
                </a:lnTo>
                <a:lnTo>
                  <a:pt x="826690" y="2122214"/>
                </a:lnTo>
                <a:lnTo>
                  <a:pt x="756817" y="2104261"/>
                </a:lnTo>
                <a:cubicBezTo>
                  <a:pt x="318356" y="1967986"/>
                  <a:pt x="0" y="1559306"/>
                  <a:pt x="0" y="1076325"/>
                </a:cubicBezTo>
                <a:cubicBezTo>
                  <a:pt x="0" y="481887"/>
                  <a:pt x="482243" y="0"/>
                  <a:pt x="1077119" y="0"/>
                </a:cubicBezTo>
                <a:close/>
              </a:path>
            </a:pathLst>
          </a:cu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40"/>
          <p:cNvSpPr txBox="1">
            <a:spLocks noChangeArrowheads="1"/>
          </p:cNvSpPr>
          <p:nvPr/>
        </p:nvSpPr>
        <p:spPr bwMode="auto">
          <a:xfrm>
            <a:off x="5026978" y="2403475"/>
            <a:ext cx="2154237"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000">
                <a:solidFill>
                  <a:schemeClr val="bg1">
                    <a:lumMod val="50000"/>
                  </a:schemeClr>
                </a:solidFill>
                <a:latin typeface="Impact" panose="020B0806030902050204" pitchFamily="34" charset="0"/>
                <a:ea typeface="造字工房尚雅体演示版常规体" pitchFamily="50" charset="-122"/>
              </a:rPr>
              <a:t>20%</a:t>
            </a:r>
            <a:endParaRPr lang="zh-CN" altLang="en-US" sz="4000">
              <a:solidFill>
                <a:schemeClr val="bg1">
                  <a:lumMod val="50000"/>
                </a:schemeClr>
              </a:solidFill>
              <a:latin typeface="Impact" panose="020B0806030902050204" pitchFamily="34" charset="0"/>
              <a:ea typeface="造字工房尚雅体演示版常规体" pitchFamily="50" charset="-122"/>
            </a:endParaRPr>
          </a:p>
        </p:txBody>
      </p:sp>
      <p:sp>
        <p:nvSpPr>
          <p:cNvPr id="35" name="任意多边形 34"/>
          <p:cNvSpPr/>
          <p:nvPr/>
        </p:nvSpPr>
        <p:spPr>
          <a:xfrm>
            <a:off x="7492048" y="2108200"/>
            <a:ext cx="2152650" cy="2795588"/>
          </a:xfrm>
          <a:custGeom>
            <a:avLst/>
            <a:gdLst>
              <a:gd name="connsiteX0" fmla="*/ 1076325 w 2152650"/>
              <a:gd name="connsiteY0" fmla="*/ 0 h 2795588"/>
              <a:gd name="connsiteX1" fmla="*/ 2152650 w 2152650"/>
              <a:gd name="connsiteY1" fmla="*/ 1076325 h 2795588"/>
              <a:gd name="connsiteX2" fmla="*/ 1396391 w 2152650"/>
              <a:gd name="connsiteY2" fmla="*/ 2104261 h 2795588"/>
              <a:gd name="connsiteX3" fmla="*/ 1326356 w 2152650"/>
              <a:gd name="connsiteY3" fmla="*/ 2122269 h 2795588"/>
              <a:gd name="connsiteX4" fmla="*/ 1326356 w 2152650"/>
              <a:gd name="connsiteY4" fmla="*/ 2254000 h 2795588"/>
              <a:gd name="connsiteX5" fmla="*/ 1576387 w 2152650"/>
              <a:gd name="connsiteY5" fmla="*/ 2254000 h 2795588"/>
              <a:gd name="connsiteX6" fmla="*/ 1076325 w 2152650"/>
              <a:gd name="connsiteY6" fmla="*/ 2795588 h 2795588"/>
              <a:gd name="connsiteX7" fmla="*/ 576262 w 2152650"/>
              <a:gd name="connsiteY7" fmla="*/ 2254000 h 2795588"/>
              <a:gd name="connsiteX8" fmla="*/ 826293 w 2152650"/>
              <a:gd name="connsiteY8" fmla="*/ 2254000 h 2795588"/>
              <a:gd name="connsiteX9" fmla="*/ 826293 w 2152650"/>
              <a:gd name="connsiteY9" fmla="*/ 2122268 h 2795588"/>
              <a:gd name="connsiteX10" fmla="*/ 756259 w 2152650"/>
              <a:gd name="connsiteY10" fmla="*/ 2104261 h 2795588"/>
              <a:gd name="connsiteX11" fmla="*/ 0 w 2152650"/>
              <a:gd name="connsiteY11" fmla="*/ 1076325 h 2795588"/>
              <a:gd name="connsiteX12" fmla="*/ 1076325 w 2152650"/>
              <a:gd name="connsiteY12" fmla="*/ 0 h 27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2650" h="2795588">
                <a:moveTo>
                  <a:pt x="1076325" y="0"/>
                </a:moveTo>
                <a:cubicBezTo>
                  <a:pt x="1670763" y="0"/>
                  <a:pt x="2152650" y="481887"/>
                  <a:pt x="2152650" y="1076325"/>
                </a:cubicBezTo>
                <a:cubicBezTo>
                  <a:pt x="2152650" y="1559306"/>
                  <a:pt x="1834529" y="1967986"/>
                  <a:pt x="1396391" y="2104261"/>
                </a:cubicBezTo>
                <a:lnTo>
                  <a:pt x="1326356" y="2122269"/>
                </a:lnTo>
                <a:lnTo>
                  <a:pt x="1326356" y="2254000"/>
                </a:lnTo>
                <a:lnTo>
                  <a:pt x="1576387" y="2254000"/>
                </a:lnTo>
                <a:lnTo>
                  <a:pt x="1076325" y="2795588"/>
                </a:lnTo>
                <a:lnTo>
                  <a:pt x="576262" y="2254000"/>
                </a:lnTo>
                <a:lnTo>
                  <a:pt x="826293" y="2254000"/>
                </a:lnTo>
                <a:lnTo>
                  <a:pt x="826293" y="2122268"/>
                </a:lnTo>
                <a:lnTo>
                  <a:pt x="756259" y="2104261"/>
                </a:lnTo>
                <a:cubicBezTo>
                  <a:pt x="318121" y="1967986"/>
                  <a:pt x="0" y="1559306"/>
                  <a:pt x="0" y="1076325"/>
                </a:cubicBezTo>
                <a:cubicBezTo>
                  <a:pt x="0" y="481887"/>
                  <a:pt x="481887" y="0"/>
                  <a:pt x="1076325" y="0"/>
                </a:cubicBezTo>
                <a:close/>
              </a:path>
            </a:pathLst>
          </a:custGeom>
          <a:solidFill>
            <a:srgbClr val="267FAB">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41"/>
          <p:cNvSpPr txBox="1">
            <a:spLocks noChangeArrowheads="1"/>
          </p:cNvSpPr>
          <p:nvPr/>
        </p:nvSpPr>
        <p:spPr bwMode="auto">
          <a:xfrm>
            <a:off x="7496493" y="2403475"/>
            <a:ext cx="21526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000">
                <a:solidFill>
                  <a:schemeClr val="bg1">
                    <a:lumMod val="50000"/>
                  </a:schemeClr>
                </a:solidFill>
                <a:latin typeface="Impact" panose="020B0806030902050204" pitchFamily="34" charset="0"/>
                <a:ea typeface="造字工房尚雅体演示版常规体" pitchFamily="50" charset="-122"/>
              </a:rPr>
              <a:t>20%</a:t>
            </a:r>
            <a:endParaRPr lang="zh-CN" altLang="en-US" sz="4000">
              <a:solidFill>
                <a:schemeClr val="bg1">
                  <a:lumMod val="50000"/>
                </a:schemeClr>
              </a:solidFill>
              <a:latin typeface="Impact" panose="020B0806030902050204" pitchFamily="34" charset="0"/>
              <a:ea typeface="造字工房尚雅体演示版常规体" pitchFamily="50" charset="-122"/>
            </a:endParaRPr>
          </a:p>
        </p:txBody>
      </p:sp>
      <p:sp>
        <p:nvSpPr>
          <p:cNvPr id="28" name="文本框 50"/>
          <p:cNvSpPr txBox="1">
            <a:spLocks noChangeArrowheads="1"/>
          </p:cNvSpPr>
          <p:nvPr/>
        </p:nvSpPr>
        <p:spPr bwMode="auto">
          <a:xfrm>
            <a:off x="145098" y="4960938"/>
            <a:ext cx="2152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sz="2400">
                <a:solidFill>
                  <a:srgbClr val="E33884"/>
                </a:solidFill>
                <a:latin typeface="黑体-简" pitchFamily="2" charset="-122"/>
                <a:ea typeface="黑体-简" pitchFamily="2" charset="-122"/>
              </a:rPr>
              <a:t>会员管理</a:t>
            </a:r>
            <a:endParaRPr lang="zh-CN" sz="2400">
              <a:solidFill>
                <a:srgbClr val="E33884"/>
              </a:solidFill>
              <a:latin typeface="黑体-简" pitchFamily="2" charset="-122"/>
              <a:ea typeface="黑体-简" pitchFamily="2" charset="-122"/>
            </a:endParaRPr>
          </a:p>
        </p:txBody>
      </p:sp>
      <p:sp>
        <p:nvSpPr>
          <p:cNvPr id="29" name="文本框 51"/>
          <p:cNvSpPr txBox="1">
            <a:spLocks noChangeArrowheads="1"/>
          </p:cNvSpPr>
          <p:nvPr/>
        </p:nvSpPr>
        <p:spPr bwMode="auto">
          <a:xfrm>
            <a:off x="2484120" y="4960938"/>
            <a:ext cx="2152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sz="2400">
                <a:solidFill>
                  <a:srgbClr val="E33884"/>
                </a:solidFill>
                <a:latin typeface="黑体-简" pitchFamily="2" charset="-122"/>
                <a:ea typeface="黑体-简" pitchFamily="2" charset="-122"/>
              </a:rPr>
              <a:t>首页展示</a:t>
            </a:r>
            <a:endParaRPr lang="zh-CN" sz="2400">
              <a:solidFill>
                <a:srgbClr val="E33884"/>
              </a:solidFill>
              <a:latin typeface="黑体-简" pitchFamily="2" charset="-122"/>
              <a:ea typeface="黑体-简" pitchFamily="2" charset="-122"/>
            </a:endParaRPr>
          </a:p>
        </p:txBody>
      </p:sp>
      <p:sp>
        <p:nvSpPr>
          <p:cNvPr id="30" name="文本框 52"/>
          <p:cNvSpPr txBox="1">
            <a:spLocks noChangeArrowheads="1"/>
          </p:cNvSpPr>
          <p:nvPr/>
        </p:nvSpPr>
        <p:spPr bwMode="auto">
          <a:xfrm>
            <a:off x="5026978" y="496093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sz="2400">
                <a:solidFill>
                  <a:srgbClr val="E33884"/>
                </a:solidFill>
                <a:latin typeface="黑体-简" pitchFamily="2" charset="-122"/>
                <a:ea typeface="黑体-简" pitchFamily="2" charset="-122"/>
              </a:rPr>
              <a:t>旅游线路</a:t>
            </a:r>
            <a:endParaRPr lang="zh-CN" sz="2400">
              <a:solidFill>
                <a:srgbClr val="E33884"/>
              </a:solidFill>
              <a:latin typeface="黑体-简" pitchFamily="2" charset="-122"/>
              <a:ea typeface="黑体-简" pitchFamily="2" charset="-122"/>
            </a:endParaRPr>
          </a:p>
        </p:txBody>
      </p:sp>
      <p:sp>
        <p:nvSpPr>
          <p:cNvPr id="31" name="文本框 53"/>
          <p:cNvSpPr txBox="1">
            <a:spLocks noChangeArrowheads="1"/>
          </p:cNvSpPr>
          <p:nvPr/>
        </p:nvSpPr>
        <p:spPr bwMode="auto">
          <a:xfrm>
            <a:off x="7492048" y="4960938"/>
            <a:ext cx="215265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sz="2400">
                <a:solidFill>
                  <a:srgbClr val="E33884"/>
                </a:solidFill>
                <a:latin typeface="黑体-简" pitchFamily="2" charset="-122"/>
                <a:ea typeface="黑体-简" pitchFamily="2" charset="-122"/>
              </a:rPr>
              <a:t>线路收藏</a:t>
            </a:r>
            <a:endParaRPr lang="zh-CN" sz="2400">
              <a:solidFill>
                <a:srgbClr val="E33884"/>
              </a:solidFill>
              <a:latin typeface="黑体-简" pitchFamily="2" charset="-122"/>
              <a:ea typeface="黑体-简" pitchFamily="2" charset="-122"/>
            </a:endParaRPr>
          </a:p>
        </p:txBody>
      </p:sp>
      <p:sp>
        <p:nvSpPr>
          <p:cNvPr id="3" name="Copyright Notice"/>
          <p:cNvSpPr/>
          <p:nvPr/>
        </p:nvSpPr>
        <p:spPr bwMode="auto">
          <a:xfrm>
            <a:off x="1893570" y="594769"/>
            <a:ext cx="5257800" cy="556895"/>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squar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3200" b="1" cap="small" dirty="0">
                <a:solidFill>
                  <a:srgbClr val="267FAB"/>
                </a:solidFill>
                <a:latin typeface="微软雅黑" panose="020B0503020204020204" pitchFamily="34" charset="-122"/>
                <a:ea typeface="微软雅黑" panose="020B0503020204020204" pitchFamily="34" charset="-122"/>
              </a:rPr>
              <a:t>项目功能</a:t>
            </a:r>
            <a:endParaRPr lang="zh-CN" altLang="en-US" sz="3200" b="1" cap="small" dirty="0">
              <a:solidFill>
                <a:srgbClr val="267FAB"/>
              </a:solidFill>
              <a:latin typeface="微软雅黑" panose="020B0503020204020204" pitchFamily="34" charset="-122"/>
              <a:ea typeface="微软雅黑" panose="020B0503020204020204" pitchFamily="34" charset="-122"/>
            </a:endParaRPr>
          </a:p>
        </p:txBody>
      </p:sp>
      <p:sp>
        <p:nvSpPr>
          <p:cNvPr id="4" name="椭圆 3"/>
          <p:cNvSpPr/>
          <p:nvPr/>
        </p:nvSpPr>
        <p:spPr>
          <a:xfrm>
            <a:off x="228600" y="114300"/>
            <a:ext cx="1333500" cy="1333500"/>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4400" b="1" dirty="0">
                <a:solidFill>
                  <a:schemeClr val="bg1"/>
                </a:solidFill>
              </a:rPr>
              <a:t>2-2</a:t>
            </a:r>
            <a:endParaRPr lang="en-US" altLang="zh-CN" sz="4400" b="1" dirty="0">
              <a:solidFill>
                <a:schemeClr val="bg1"/>
              </a:solidFill>
            </a:endParaRPr>
          </a:p>
        </p:txBody>
      </p:sp>
      <p:sp>
        <p:nvSpPr>
          <p:cNvPr id="12" name="任意多边形 11"/>
          <p:cNvSpPr/>
          <p:nvPr/>
        </p:nvSpPr>
        <p:spPr>
          <a:xfrm>
            <a:off x="9931717" y="2108199"/>
            <a:ext cx="2154238" cy="2795588"/>
          </a:xfrm>
          <a:custGeom>
            <a:avLst/>
            <a:gdLst>
              <a:gd name="connsiteX0" fmla="*/ 1077119 w 2154238"/>
              <a:gd name="connsiteY0" fmla="*/ 0 h 2795588"/>
              <a:gd name="connsiteX1" fmla="*/ 2154238 w 2154238"/>
              <a:gd name="connsiteY1" fmla="*/ 1076325 h 2795588"/>
              <a:gd name="connsiteX2" fmla="*/ 1397421 w 2154238"/>
              <a:gd name="connsiteY2" fmla="*/ 2104261 h 2795588"/>
              <a:gd name="connsiteX3" fmla="*/ 1327547 w 2154238"/>
              <a:gd name="connsiteY3" fmla="*/ 2122214 h 2795588"/>
              <a:gd name="connsiteX4" fmla="*/ 1327547 w 2154238"/>
              <a:gd name="connsiteY4" fmla="*/ 2253140 h 2795588"/>
              <a:gd name="connsiteX5" fmla="*/ 1577975 w 2154238"/>
              <a:gd name="connsiteY5" fmla="*/ 2253140 h 2795588"/>
              <a:gd name="connsiteX6" fmla="*/ 1077119 w 2154238"/>
              <a:gd name="connsiteY6" fmla="*/ 2795588 h 2795588"/>
              <a:gd name="connsiteX7" fmla="*/ 576262 w 2154238"/>
              <a:gd name="connsiteY7" fmla="*/ 2253140 h 2795588"/>
              <a:gd name="connsiteX8" fmla="*/ 826690 w 2154238"/>
              <a:gd name="connsiteY8" fmla="*/ 2253140 h 2795588"/>
              <a:gd name="connsiteX9" fmla="*/ 826690 w 2154238"/>
              <a:gd name="connsiteY9" fmla="*/ 2122214 h 2795588"/>
              <a:gd name="connsiteX10" fmla="*/ 756817 w 2154238"/>
              <a:gd name="connsiteY10" fmla="*/ 2104261 h 2795588"/>
              <a:gd name="connsiteX11" fmla="*/ 0 w 2154238"/>
              <a:gd name="connsiteY11" fmla="*/ 1076325 h 2795588"/>
              <a:gd name="connsiteX12" fmla="*/ 1077119 w 2154238"/>
              <a:gd name="connsiteY12" fmla="*/ 0 h 27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4238" h="2795588">
                <a:moveTo>
                  <a:pt x="1077119" y="0"/>
                </a:moveTo>
                <a:cubicBezTo>
                  <a:pt x="1671995" y="0"/>
                  <a:pt x="2154238" y="481887"/>
                  <a:pt x="2154238" y="1076325"/>
                </a:cubicBezTo>
                <a:cubicBezTo>
                  <a:pt x="2154238" y="1559306"/>
                  <a:pt x="1835883" y="1967986"/>
                  <a:pt x="1397421" y="2104261"/>
                </a:cubicBezTo>
                <a:lnTo>
                  <a:pt x="1327547" y="2122214"/>
                </a:lnTo>
                <a:lnTo>
                  <a:pt x="1327547" y="2253140"/>
                </a:lnTo>
                <a:lnTo>
                  <a:pt x="1577975" y="2253140"/>
                </a:lnTo>
                <a:lnTo>
                  <a:pt x="1077119" y="2795588"/>
                </a:lnTo>
                <a:lnTo>
                  <a:pt x="576262" y="2253140"/>
                </a:lnTo>
                <a:lnTo>
                  <a:pt x="826690" y="2253140"/>
                </a:lnTo>
                <a:lnTo>
                  <a:pt x="826690" y="2122214"/>
                </a:lnTo>
                <a:lnTo>
                  <a:pt x="756817" y="2104261"/>
                </a:lnTo>
                <a:cubicBezTo>
                  <a:pt x="318356" y="1967986"/>
                  <a:pt x="0" y="1559306"/>
                  <a:pt x="0" y="1076325"/>
                </a:cubicBezTo>
                <a:cubicBezTo>
                  <a:pt x="0" y="481887"/>
                  <a:pt x="482243" y="0"/>
                  <a:pt x="1077119" y="0"/>
                </a:cubicBezTo>
                <a:close/>
              </a:path>
            </a:pathLst>
          </a:cu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40"/>
          <p:cNvSpPr txBox="1">
            <a:spLocks noChangeArrowheads="1"/>
          </p:cNvSpPr>
          <p:nvPr/>
        </p:nvSpPr>
        <p:spPr bwMode="auto">
          <a:xfrm>
            <a:off x="9931718" y="2403475"/>
            <a:ext cx="2154237"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000">
                <a:solidFill>
                  <a:schemeClr val="bg1">
                    <a:lumMod val="50000"/>
                  </a:schemeClr>
                </a:solidFill>
                <a:latin typeface="Impact" panose="020B0806030902050204" pitchFamily="34" charset="0"/>
                <a:ea typeface="造字工房尚雅体演示版常规体" pitchFamily="50" charset="-122"/>
              </a:rPr>
              <a:t>20%</a:t>
            </a:r>
            <a:endParaRPr lang="zh-CN" altLang="en-US" sz="4000">
              <a:solidFill>
                <a:schemeClr val="bg1">
                  <a:lumMod val="50000"/>
                </a:schemeClr>
              </a:solidFill>
              <a:latin typeface="Impact" panose="020B0806030902050204" pitchFamily="34" charset="0"/>
              <a:ea typeface="造字工房尚雅体演示版常规体" pitchFamily="50" charset="-122"/>
            </a:endParaRPr>
          </a:p>
        </p:txBody>
      </p:sp>
      <p:sp>
        <p:nvSpPr>
          <p:cNvPr id="16" name="文本框 52"/>
          <p:cNvSpPr txBox="1">
            <a:spLocks noChangeArrowheads="1"/>
          </p:cNvSpPr>
          <p:nvPr/>
        </p:nvSpPr>
        <p:spPr bwMode="auto">
          <a:xfrm>
            <a:off x="9931718" y="4960938"/>
            <a:ext cx="215423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sz="2400">
                <a:solidFill>
                  <a:srgbClr val="E33884"/>
                </a:solidFill>
                <a:latin typeface="黑体-简" pitchFamily="2" charset="-122"/>
                <a:ea typeface="黑体-简" pitchFamily="2" charset="-122"/>
              </a:rPr>
              <a:t>在线支付</a:t>
            </a:r>
            <a:endParaRPr lang="zh-CN" sz="2400">
              <a:solidFill>
                <a:srgbClr val="E33884"/>
              </a:solidFill>
              <a:latin typeface="黑体-简" pitchFamily="2" charset="-122"/>
              <a:ea typeface="黑体-简"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down)">
                                      <p:cBhvr>
                                        <p:cTn id="14" dur="500"/>
                                        <p:tgtEl>
                                          <p:spTgt spid="33"/>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par>
                          <p:cTn id="18" fill="hold">
                            <p:stCondLst>
                              <p:cond delay="1000"/>
                            </p:stCondLst>
                            <p:childTnLst>
                              <p:par>
                                <p:cTn id="19" presetID="22" presetClass="entr" presetSubtype="4"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down)">
                                      <p:cBhvr>
                                        <p:cTn id="24" dur="500"/>
                                        <p:tgtEl>
                                          <p:spTgt spid="20"/>
                                        </p:tgtEl>
                                      </p:cBhvr>
                                    </p:animEffect>
                                  </p:childTnLst>
                                </p:cTn>
                              </p:par>
                            </p:childTnLst>
                          </p:cTn>
                        </p:par>
                        <p:par>
                          <p:cTn id="25" fill="hold">
                            <p:stCondLst>
                              <p:cond delay="1500"/>
                            </p:stCondLst>
                            <p:childTnLst>
                              <p:par>
                                <p:cTn id="26" presetID="22" presetClass="entr" presetSubtype="4" fill="hold" grpId="0"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down)">
                                      <p:cBhvr>
                                        <p:cTn id="28" dur="500"/>
                                        <p:tgtEl>
                                          <p:spTgt spid="3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wipe(down)">
                                      <p:cBhvr>
                                        <p:cTn id="31" dur="500"/>
                                        <p:tgtEl>
                                          <p:spTgt spid="23"/>
                                        </p:tgtEl>
                                      </p:cBhvr>
                                    </p:animEffect>
                                  </p:childTnLst>
                                </p:cTn>
                              </p:par>
                            </p:childTnLst>
                          </p:cTn>
                        </p:par>
                        <p:par>
                          <p:cTn id="32" fill="hold">
                            <p:stCondLst>
                              <p:cond delay="2000"/>
                            </p:stCondLst>
                            <p:childTnLst>
                              <p:par>
                                <p:cTn id="33" presetID="22" presetClass="entr" presetSubtype="4"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wipe(down)">
                                      <p:cBhvr>
                                        <p:cTn id="38" dur="500"/>
                                        <p:tgtEl>
                                          <p:spTgt spid="13"/>
                                        </p:tgtEl>
                                      </p:cBhvr>
                                    </p:animEffect>
                                  </p:childTnLst>
                                </p:cTn>
                              </p:par>
                            </p:childTnLst>
                          </p:cTn>
                        </p:par>
                        <p:par>
                          <p:cTn id="39" fill="hold">
                            <p:stCondLst>
                              <p:cond delay="2500"/>
                            </p:stCondLst>
                            <p:childTnLst>
                              <p:par>
                                <p:cTn id="40" presetID="22" presetClass="entr" presetSubtype="4" fill="hold" grpId="0" nodeType="after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wipe(down)">
                                      <p:cBhvr>
                                        <p:cTn id="42" dur="500"/>
                                        <p:tgtEl>
                                          <p:spTgt spid="28"/>
                                        </p:tgtEl>
                                      </p:cBhvr>
                                    </p:animEffect>
                                  </p:childTnLst>
                                </p:cTn>
                              </p:par>
                            </p:childTnLst>
                          </p:cTn>
                        </p:par>
                        <p:par>
                          <p:cTn id="43" fill="hold">
                            <p:stCondLst>
                              <p:cond delay="3000"/>
                            </p:stCondLst>
                            <p:childTnLst>
                              <p:par>
                                <p:cTn id="44" presetID="22" presetClass="entr" presetSubtype="4"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childTnLst>
                          </p:cTn>
                        </p:par>
                        <p:par>
                          <p:cTn id="47" fill="hold">
                            <p:stCondLst>
                              <p:cond delay="3500"/>
                            </p:stCondLst>
                            <p:childTnLst>
                              <p:par>
                                <p:cTn id="48" presetID="22" presetClass="entr" presetSubtype="4"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500"/>
                                        <p:tgtEl>
                                          <p:spTgt spid="30"/>
                                        </p:tgtEl>
                                      </p:cBhvr>
                                    </p:animEffect>
                                  </p:childTnLst>
                                </p:cTn>
                              </p:par>
                            </p:childTnLst>
                          </p:cTn>
                        </p:par>
                        <p:par>
                          <p:cTn id="51" fill="hold">
                            <p:stCondLst>
                              <p:cond delay="4000"/>
                            </p:stCondLst>
                            <p:childTnLst>
                              <p:par>
                                <p:cTn id="52" presetID="22" presetClass="entr" presetSubtype="4" fill="hold" grpId="0"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wipe(down)">
                                      <p:cBhvr>
                                        <p:cTn id="54" dur="500"/>
                                        <p:tgtEl>
                                          <p:spTgt spid="31"/>
                                        </p:tgtEl>
                                      </p:cBhvr>
                                    </p:animEffect>
                                  </p:childTnLst>
                                </p:cTn>
                              </p:par>
                            </p:childTnLst>
                          </p:cTn>
                        </p:par>
                        <p:par>
                          <p:cTn id="55" fill="hold">
                            <p:stCondLst>
                              <p:cond delay="4500"/>
                            </p:stCondLst>
                            <p:childTnLst>
                              <p:par>
                                <p:cTn id="56" presetID="22" presetClass="entr" presetSubtype="4" fill="hold" grpId="0" nodeType="after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wipe(down)">
                                      <p:cBhvr>
                                        <p:cTn id="5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2" grpId="0" animBg="1"/>
      <p:bldP spid="14" grpId="1"/>
      <p:bldP spid="32" grpId="1" animBg="1"/>
      <p:bldP spid="33" grpId="0" animBg="1"/>
      <p:bldP spid="17" grpId="0"/>
      <p:bldP spid="33" grpId="1" animBg="1"/>
      <p:bldP spid="17" grpId="1"/>
      <p:bldP spid="34" grpId="0" animBg="1"/>
      <p:bldP spid="20" grpId="0"/>
      <p:bldP spid="34" grpId="1" animBg="1"/>
      <p:bldP spid="20" grpId="1"/>
      <p:bldP spid="35" grpId="0" animBg="1"/>
      <p:bldP spid="23" grpId="0"/>
      <p:bldP spid="35" grpId="1" animBg="1"/>
      <p:bldP spid="23" grpId="1"/>
      <p:bldP spid="12" grpId="0" animBg="1"/>
      <p:bldP spid="13" grpId="0"/>
      <p:bldP spid="12" grpId="1" animBg="1"/>
      <p:bldP spid="13" grpId="1"/>
      <p:bldP spid="28" grpId="0"/>
      <p:bldP spid="28" grpId="1"/>
      <p:bldP spid="29" grpId="0"/>
      <p:bldP spid="29" grpId="1"/>
      <p:bldP spid="30" grpId="0"/>
      <p:bldP spid="30" grpId="1"/>
      <p:bldP spid="31" grpId="0"/>
      <p:bldP spid="31" grpId="1"/>
      <p:bldP spid="16" grpId="0"/>
      <p:bldP spid="1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椭圆 10"/>
          <p:cNvSpPr/>
          <p:nvPr/>
        </p:nvSpPr>
        <p:spPr>
          <a:xfrm flipV="1">
            <a:off x="8210550" y="1291649"/>
            <a:ext cx="2362200" cy="2362200"/>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050" y="0"/>
            <a:ext cx="2362200" cy="2362200"/>
          </a:xfrm>
          <a:prstGeom prst="ellipse">
            <a:avLst/>
          </a:prstGeom>
          <a:solidFill>
            <a:srgbClr val="267FAB">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432685" y="1291649"/>
            <a:ext cx="1266288" cy="1266288"/>
          </a:xfrm>
          <a:prstGeom prst="ellipse">
            <a:avLst/>
          </a:prstGeom>
          <a:solidFill>
            <a:srgbClr val="F69E08">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42950" y="1805940"/>
            <a:ext cx="1562100" cy="1562100"/>
          </a:xfrm>
          <a:prstGeom prst="ellipse">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flipV="1">
            <a:off x="2745313" y="621446"/>
            <a:ext cx="491074" cy="491074"/>
          </a:xfrm>
          <a:prstGeom prst="ellipse">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V="1">
            <a:off x="578740" y="1805940"/>
            <a:ext cx="4410075" cy="4410075"/>
          </a:xfrm>
          <a:prstGeom prst="ellipse">
            <a:avLst/>
          </a:pr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5895975" y="3832860"/>
            <a:ext cx="4476749" cy="1049286"/>
            <a:chOff x="864439" y="4330342"/>
            <a:chExt cx="4476749" cy="1049286"/>
          </a:xfrm>
        </p:grpSpPr>
        <p:sp>
          <p:nvSpPr>
            <p:cNvPr id="17" name="Copyright Notice"/>
            <p:cNvSpPr/>
            <p:nvPr/>
          </p:nvSpPr>
          <p:spPr bwMode="auto">
            <a:xfrm>
              <a:off x="946897" y="4330342"/>
              <a:ext cx="2402434" cy="742541"/>
            </a:xfrm>
            <a:prstGeom prst="rect">
              <a:avLst/>
            </a:prstGeom>
            <a:noFill/>
            <a:ln w="6350" cap="flat" cmpd="sng" algn="ctr">
              <a:noFill/>
              <a:prstDash val="solid"/>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6350">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72000" tIns="32400" rIns="72000" bIns="32400" rtlCol="0" anchor="t">
              <a:sp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4400" b="1" cap="small" dirty="0">
                  <a:solidFill>
                    <a:srgbClr val="267FAB"/>
                  </a:solidFill>
                  <a:latin typeface="微软雅黑" panose="020B0503020204020204" pitchFamily="34" charset="-122"/>
                  <a:ea typeface="微软雅黑" panose="020B0503020204020204" pitchFamily="34" charset="-122"/>
                </a:rPr>
                <a:t>功能介绍</a:t>
              </a:r>
              <a:endParaRPr lang="zh-CN" altLang="en-US" sz="4400" b="1" cap="small" dirty="0">
                <a:solidFill>
                  <a:srgbClr val="267FAB"/>
                </a:solidFill>
                <a:latin typeface="微软雅黑" panose="020B0503020204020204" pitchFamily="34" charset="-122"/>
                <a:ea typeface="微软雅黑" panose="020B0503020204020204" pitchFamily="34" charset="-122"/>
              </a:endParaRPr>
            </a:p>
          </p:txBody>
        </p:sp>
        <p:sp>
          <p:nvSpPr>
            <p:cNvPr id="18" name="文本框 12"/>
            <p:cNvSpPr txBox="1"/>
            <p:nvPr/>
          </p:nvSpPr>
          <p:spPr>
            <a:xfrm>
              <a:off x="864439" y="5011328"/>
              <a:ext cx="4476749" cy="3683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solidFill>
                  <a:schemeClr val="bg1">
                    <a:lumMod val="50000"/>
                  </a:schemeClr>
                </a:solidFill>
              </a:endParaRPr>
            </a:p>
          </p:txBody>
        </p:sp>
      </p:grpSp>
      <p:sp>
        <p:nvSpPr>
          <p:cNvPr id="19" name="椭圆 18"/>
          <p:cNvSpPr/>
          <p:nvPr/>
        </p:nvSpPr>
        <p:spPr>
          <a:xfrm>
            <a:off x="100964" y="2225040"/>
            <a:ext cx="603886" cy="603886"/>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100829" y="5487994"/>
            <a:ext cx="417506" cy="417506"/>
          </a:xfrm>
          <a:prstGeom prst="ellipse">
            <a:avLst/>
          </a:prstGeom>
          <a:solidFill>
            <a:schemeClr val="bg1">
              <a:lumMod val="75000"/>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715000" y="180975"/>
            <a:ext cx="2647315" cy="2647315"/>
          </a:xfrm>
          <a:prstGeom prst="ellipse">
            <a:avLst/>
          </a:prstGeom>
          <a:solidFill>
            <a:srgbClr val="E33884">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600" b="1" dirty="0">
                <a:latin typeface="微软雅黑" panose="020B0503020204020204" pitchFamily="34" charset="-122"/>
                <a:ea typeface="微软雅黑" panose="020B0503020204020204" pitchFamily="34" charset="-122"/>
              </a:rPr>
              <a:t>3</a:t>
            </a:r>
            <a:endParaRPr lang="zh-CN" altLang="en-US" sz="16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28600" y="114300"/>
            <a:ext cx="1333500" cy="1333500"/>
          </a:xfrm>
          <a:prstGeom prst="ellipse">
            <a:avLst/>
          </a:prstGeom>
          <a:solidFill>
            <a:srgbClr val="4CC7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dirty="0">
                <a:solidFill>
                  <a:schemeClr val="bg1"/>
                </a:solidFill>
              </a:rPr>
              <a:t>3-1</a:t>
            </a:r>
            <a:endParaRPr lang="zh-CN" altLang="en-US" sz="4400" b="1" dirty="0">
              <a:solidFill>
                <a:schemeClr val="bg1"/>
              </a:solidFill>
            </a:endParaRPr>
          </a:p>
        </p:txBody>
      </p:sp>
      <p:sp>
        <p:nvSpPr>
          <p:cNvPr id="3" name="文本框 12"/>
          <p:cNvSpPr txBox="1"/>
          <p:nvPr/>
        </p:nvSpPr>
        <p:spPr>
          <a:xfrm>
            <a:off x="2057400" y="458708"/>
            <a:ext cx="8077200"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600" dirty="0">
                <a:solidFill>
                  <a:schemeClr val="bg1">
                    <a:lumMod val="50000"/>
                  </a:schemeClr>
                </a:solidFill>
              </a:rPr>
              <a:t>注册与登陆</a:t>
            </a:r>
            <a:endParaRPr lang="zh-CN" altLang="en-US" sz="3600" dirty="0">
              <a:solidFill>
                <a:schemeClr val="bg1">
                  <a:lumMod val="50000"/>
                </a:schemeClr>
              </a:solidFill>
            </a:endParaRPr>
          </a:p>
        </p:txBody>
      </p:sp>
      <p:sp>
        <p:nvSpPr>
          <p:cNvPr id="12" name="流程图: 离页连接符 11"/>
          <p:cNvSpPr/>
          <p:nvPr/>
        </p:nvSpPr>
        <p:spPr>
          <a:xfrm>
            <a:off x="228600" y="4248785"/>
            <a:ext cx="3743325" cy="2101215"/>
          </a:xfrm>
          <a:prstGeom prst="flowChartOffpageConnector">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33884"/>
              </a:solidFill>
            </a:endParaRPr>
          </a:p>
        </p:txBody>
      </p:sp>
      <p:sp>
        <p:nvSpPr>
          <p:cNvPr id="13" name="流程图: 离页连接符 12"/>
          <p:cNvSpPr/>
          <p:nvPr/>
        </p:nvSpPr>
        <p:spPr>
          <a:xfrm flipV="1">
            <a:off x="228600" y="1447800"/>
            <a:ext cx="3743325" cy="2800985"/>
          </a:xfrm>
          <a:prstGeom prst="flowChartOffpageConnector">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离页连接符 10"/>
          <p:cNvSpPr/>
          <p:nvPr/>
        </p:nvSpPr>
        <p:spPr>
          <a:xfrm>
            <a:off x="8241030" y="4248785"/>
            <a:ext cx="3743325" cy="2100580"/>
          </a:xfrm>
          <a:prstGeom prst="flowChartOffpageConnector">
            <a:avLst/>
          </a:pr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33884"/>
              </a:solidFill>
            </a:endParaRPr>
          </a:p>
        </p:txBody>
      </p:sp>
      <p:sp>
        <p:nvSpPr>
          <p:cNvPr id="16" name="流程图: 离页连接符 15"/>
          <p:cNvSpPr/>
          <p:nvPr/>
        </p:nvSpPr>
        <p:spPr>
          <a:xfrm flipV="1">
            <a:off x="8241030" y="1447800"/>
            <a:ext cx="3743325" cy="2800985"/>
          </a:xfrm>
          <a:prstGeom prst="flowChartOffpageConnector">
            <a:avLst/>
          </a:prstGeom>
          <a:solidFill>
            <a:srgbClr val="4CC7A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p:cNvPicPr>
            <a:picLocks noChangeAspect="1"/>
          </p:cNvPicPr>
          <p:nvPr/>
        </p:nvPicPr>
        <p:blipFill>
          <a:blip r:embed="rId1"/>
          <a:stretch>
            <a:fillRect/>
          </a:stretch>
        </p:blipFill>
        <p:spPr>
          <a:xfrm>
            <a:off x="228600" y="2029460"/>
            <a:ext cx="3742690" cy="3894455"/>
          </a:xfrm>
          <a:prstGeom prst="rect">
            <a:avLst/>
          </a:prstGeom>
        </p:spPr>
      </p:pic>
      <p:pic>
        <p:nvPicPr>
          <p:cNvPr id="27" name="图片 26"/>
          <p:cNvPicPr>
            <a:picLocks noChangeAspect="1"/>
          </p:cNvPicPr>
          <p:nvPr/>
        </p:nvPicPr>
        <p:blipFill>
          <a:blip r:embed="rId2"/>
          <a:stretch>
            <a:fillRect/>
          </a:stretch>
        </p:blipFill>
        <p:spPr>
          <a:xfrm>
            <a:off x="8241030" y="2029460"/>
            <a:ext cx="3743325" cy="3894455"/>
          </a:xfrm>
          <a:prstGeom prst="rect">
            <a:avLst/>
          </a:prstGeom>
        </p:spPr>
      </p:pic>
      <p:sp>
        <p:nvSpPr>
          <p:cNvPr id="33" name="任意多边形 32"/>
          <p:cNvSpPr/>
          <p:nvPr/>
        </p:nvSpPr>
        <p:spPr>
          <a:xfrm rot="5400000">
            <a:off x="4221480" y="3260090"/>
            <a:ext cx="2152650" cy="2795588"/>
          </a:xfrm>
          <a:custGeom>
            <a:avLst/>
            <a:gdLst>
              <a:gd name="connsiteX0" fmla="*/ 1076325 w 2152650"/>
              <a:gd name="connsiteY0" fmla="*/ 0 h 2795588"/>
              <a:gd name="connsiteX1" fmla="*/ 2152650 w 2152650"/>
              <a:gd name="connsiteY1" fmla="*/ 1076325 h 2795588"/>
              <a:gd name="connsiteX2" fmla="*/ 1396391 w 2152650"/>
              <a:gd name="connsiteY2" fmla="*/ 2104261 h 2795588"/>
              <a:gd name="connsiteX3" fmla="*/ 1327547 w 2152650"/>
              <a:gd name="connsiteY3" fmla="*/ 2121962 h 2795588"/>
              <a:gd name="connsiteX4" fmla="*/ 1327547 w 2152650"/>
              <a:gd name="connsiteY4" fmla="*/ 2253141 h 2795588"/>
              <a:gd name="connsiteX5" fmla="*/ 1577975 w 2152650"/>
              <a:gd name="connsiteY5" fmla="*/ 2253141 h 2795588"/>
              <a:gd name="connsiteX6" fmla="*/ 1077119 w 2152650"/>
              <a:gd name="connsiteY6" fmla="*/ 2795588 h 2795588"/>
              <a:gd name="connsiteX7" fmla="*/ 576263 w 2152650"/>
              <a:gd name="connsiteY7" fmla="*/ 2253141 h 2795588"/>
              <a:gd name="connsiteX8" fmla="*/ 826691 w 2152650"/>
              <a:gd name="connsiteY8" fmla="*/ 2253141 h 2795588"/>
              <a:gd name="connsiteX9" fmla="*/ 826691 w 2152650"/>
              <a:gd name="connsiteY9" fmla="*/ 2122371 h 2795588"/>
              <a:gd name="connsiteX10" fmla="*/ 756259 w 2152650"/>
              <a:gd name="connsiteY10" fmla="*/ 2104261 h 2795588"/>
              <a:gd name="connsiteX11" fmla="*/ 0 w 2152650"/>
              <a:gd name="connsiteY11" fmla="*/ 1076325 h 2795588"/>
              <a:gd name="connsiteX12" fmla="*/ 1076325 w 2152650"/>
              <a:gd name="connsiteY12" fmla="*/ 0 h 27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2650" h="2795588">
                <a:moveTo>
                  <a:pt x="1076325" y="0"/>
                </a:moveTo>
                <a:cubicBezTo>
                  <a:pt x="1670763" y="0"/>
                  <a:pt x="2152650" y="481887"/>
                  <a:pt x="2152650" y="1076325"/>
                </a:cubicBezTo>
                <a:cubicBezTo>
                  <a:pt x="2152650" y="1559306"/>
                  <a:pt x="1834530" y="1967986"/>
                  <a:pt x="1396391" y="2104261"/>
                </a:cubicBezTo>
                <a:lnTo>
                  <a:pt x="1327547" y="2121962"/>
                </a:lnTo>
                <a:lnTo>
                  <a:pt x="1327547" y="2253141"/>
                </a:lnTo>
                <a:lnTo>
                  <a:pt x="1577975" y="2253141"/>
                </a:lnTo>
                <a:lnTo>
                  <a:pt x="1077119" y="2795588"/>
                </a:lnTo>
                <a:lnTo>
                  <a:pt x="576263" y="2253141"/>
                </a:lnTo>
                <a:lnTo>
                  <a:pt x="826691" y="2253141"/>
                </a:lnTo>
                <a:lnTo>
                  <a:pt x="826691" y="2122371"/>
                </a:lnTo>
                <a:lnTo>
                  <a:pt x="756259" y="2104261"/>
                </a:lnTo>
                <a:cubicBezTo>
                  <a:pt x="318121" y="1967986"/>
                  <a:pt x="0" y="1559306"/>
                  <a:pt x="0" y="1076325"/>
                </a:cubicBezTo>
                <a:cubicBezTo>
                  <a:pt x="0" y="481887"/>
                  <a:pt x="481887" y="0"/>
                  <a:pt x="1076325" y="0"/>
                </a:cubicBezTo>
                <a:close/>
              </a:path>
            </a:pathLst>
          </a:custGeom>
          <a:solidFill>
            <a:srgbClr val="37A7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任意多边形 33"/>
          <p:cNvSpPr/>
          <p:nvPr/>
        </p:nvSpPr>
        <p:spPr>
          <a:xfrm rot="16200000">
            <a:off x="5441632" y="2030729"/>
            <a:ext cx="2154238" cy="2795588"/>
          </a:xfrm>
          <a:custGeom>
            <a:avLst/>
            <a:gdLst>
              <a:gd name="connsiteX0" fmla="*/ 1077119 w 2154238"/>
              <a:gd name="connsiteY0" fmla="*/ 0 h 2795588"/>
              <a:gd name="connsiteX1" fmla="*/ 2154238 w 2154238"/>
              <a:gd name="connsiteY1" fmla="*/ 1076325 h 2795588"/>
              <a:gd name="connsiteX2" fmla="*/ 1397421 w 2154238"/>
              <a:gd name="connsiteY2" fmla="*/ 2104261 h 2795588"/>
              <a:gd name="connsiteX3" fmla="*/ 1327547 w 2154238"/>
              <a:gd name="connsiteY3" fmla="*/ 2122214 h 2795588"/>
              <a:gd name="connsiteX4" fmla="*/ 1327547 w 2154238"/>
              <a:gd name="connsiteY4" fmla="*/ 2253140 h 2795588"/>
              <a:gd name="connsiteX5" fmla="*/ 1577975 w 2154238"/>
              <a:gd name="connsiteY5" fmla="*/ 2253140 h 2795588"/>
              <a:gd name="connsiteX6" fmla="*/ 1077119 w 2154238"/>
              <a:gd name="connsiteY6" fmla="*/ 2795588 h 2795588"/>
              <a:gd name="connsiteX7" fmla="*/ 576262 w 2154238"/>
              <a:gd name="connsiteY7" fmla="*/ 2253140 h 2795588"/>
              <a:gd name="connsiteX8" fmla="*/ 826690 w 2154238"/>
              <a:gd name="connsiteY8" fmla="*/ 2253140 h 2795588"/>
              <a:gd name="connsiteX9" fmla="*/ 826690 w 2154238"/>
              <a:gd name="connsiteY9" fmla="*/ 2122214 h 2795588"/>
              <a:gd name="connsiteX10" fmla="*/ 756817 w 2154238"/>
              <a:gd name="connsiteY10" fmla="*/ 2104261 h 2795588"/>
              <a:gd name="connsiteX11" fmla="*/ 0 w 2154238"/>
              <a:gd name="connsiteY11" fmla="*/ 1076325 h 2795588"/>
              <a:gd name="connsiteX12" fmla="*/ 1077119 w 2154238"/>
              <a:gd name="connsiteY12" fmla="*/ 0 h 2795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54238" h="2795588">
                <a:moveTo>
                  <a:pt x="1077119" y="0"/>
                </a:moveTo>
                <a:cubicBezTo>
                  <a:pt x="1671995" y="0"/>
                  <a:pt x="2154238" y="481887"/>
                  <a:pt x="2154238" y="1076325"/>
                </a:cubicBezTo>
                <a:cubicBezTo>
                  <a:pt x="2154238" y="1559306"/>
                  <a:pt x="1835883" y="1967986"/>
                  <a:pt x="1397421" y="2104261"/>
                </a:cubicBezTo>
                <a:lnTo>
                  <a:pt x="1327547" y="2122214"/>
                </a:lnTo>
                <a:lnTo>
                  <a:pt x="1327547" y="2253140"/>
                </a:lnTo>
                <a:lnTo>
                  <a:pt x="1577975" y="2253140"/>
                </a:lnTo>
                <a:lnTo>
                  <a:pt x="1077119" y="2795588"/>
                </a:lnTo>
                <a:lnTo>
                  <a:pt x="576262" y="2253140"/>
                </a:lnTo>
                <a:lnTo>
                  <a:pt x="826690" y="2253140"/>
                </a:lnTo>
                <a:lnTo>
                  <a:pt x="826690" y="2122214"/>
                </a:lnTo>
                <a:lnTo>
                  <a:pt x="756817" y="2104261"/>
                </a:lnTo>
                <a:cubicBezTo>
                  <a:pt x="318356" y="1967986"/>
                  <a:pt x="0" y="1559306"/>
                  <a:pt x="0" y="1076325"/>
                </a:cubicBezTo>
                <a:cubicBezTo>
                  <a:pt x="0" y="481887"/>
                  <a:pt x="482243" y="0"/>
                  <a:pt x="1077119" y="0"/>
                </a:cubicBezTo>
                <a:close/>
              </a:path>
            </a:pathLst>
          </a:custGeom>
          <a:solidFill>
            <a:srgbClr val="FE604A">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文本框 36"/>
          <p:cNvSpPr txBox="1"/>
          <p:nvPr/>
        </p:nvSpPr>
        <p:spPr>
          <a:xfrm>
            <a:off x="5049520" y="4335145"/>
            <a:ext cx="1104900" cy="645160"/>
          </a:xfrm>
          <a:prstGeom prst="rect">
            <a:avLst/>
          </a:prstGeom>
          <a:noFill/>
        </p:spPr>
        <p:txBody>
          <a:bodyPr wrap="square" rtlCol="0">
            <a:spAutoFit/>
            <a:scene3d>
              <a:camera prst="orthographicFront"/>
              <a:lightRig rig="threePt" dir="t"/>
            </a:scene3d>
          </a:bodyPr>
          <a:p>
            <a:r>
              <a:rPr lang="zh-CN" sz="3600" b="1">
                <a:ln w="22225">
                  <a:solidFill>
                    <a:schemeClr val="accent2"/>
                  </a:solidFill>
                  <a:prstDash val="solid"/>
                </a:ln>
                <a:solidFill>
                  <a:schemeClr val="accent2">
                    <a:lumMod val="40000"/>
                    <a:lumOff val="60000"/>
                  </a:schemeClr>
                </a:solidFill>
                <a:effectLst/>
              </a:rPr>
              <a:t>登录</a:t>
            </a:r>
            <a:endParaRPr lang="zh-CN" sz="3600" b="1">
              <a:ln w="22225">
                <a:solidFill>
                  <a:schemeClr val="accent2"/>
                </a:solidFill>
                <a:prstDash val="solid"/>
              </a:ln>
              <a:solidFill>
                <a:schemeClr val="accent2">
                  <a:lumMod val="40000"/>
                  <a:lumOff val="60000"/>
                </a:schemeClr>
              </a:solidFill>
              <a:effectLst/>
            </a:endParaRPr>
          </a:p>
        </p:txBody>
      </p:sp>
      <p:sp>
        <p:nvSpPr>
          <p:cNvPr id="38" name="文本框 37"/>
          <p:cNvSpPr txBox="1"/>
          <p:nvPr/>
        </p:nvSpPr>
        <p:spPr>
          <a:xfrm>
            <a:off x="5673725" y="3044825"/>
            <a:ext cx="1104900" cy="645160"/>
          </a:xfrm>
          <a:prstGeom prst="rect">
            <a:avLst/>
          </a:prstGeom>
          <a:noFill/>
        </p:spPr>
        <p:txBody>
          <a:bodyPr wrap="square" rtlCol="0">
            <a:spAutoFit/>
          </a:bodyPr>
          <a:p>
            <a:r>
              <a:rPr lang="zh-CN" sz="3600" b="1">
                <a:solidFill>
                  <a:schemeClr val="accent1"/>
                </a:solidFill>
                <a:effectLst>
                  <a:outerShdw blurRad="38100" dist="25400" dir="5400000" algn="ctr" rotWithShape="0">
                    <a:srgbClr val="6E747A">
                      <a:alpha val="43000"/>
                    </a:srgbClr>
                  </a:outerShdw>
                </a:effectLst>
              </a:rPr>
              <a:t>注册</a:t>
            </a:r>
            <a:endParaRPr lang="zh-CN" sz="3600" b="1">
              <a:solidFill>
                <a:schemeClr val="accent1"/>
              </a:solidFill>
              <a:effectLst>
                <a:outerShdw blurRad="38100" dist="25400" dir="5400000" algn="ctr" rotWithShape="0">
                  <a:srgbClr val="6E747A">
                    <a:alpha val="43000"/>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500"/>
                                        <p:tgtEl>
                                          <p:spTgt spid="37"/>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wipe(down)">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childTnLst>
                          </p:cTn>
                        </p:par>
                        <p:par>
                          <p:cTn id="23" fill="hold">
                            <p:stCondLst>
                              <p:cond delay="500"/>
                            </p:stCondLst>
                            <p:childTnLst>
                              <p:par>
                                <p:cTn id="24" presetID="22" presetClass="entr" presetSubtype="4"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wipe(down)">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7" grpId="0"/>
      <p:bldP spid="33" grpId="1" animBg="1"/>
      <p:bldP spid="37" grpId="1"/>
      <p:bldP spid="34" grpId="0" animBg="1"/>
      <p:bldP spid="38" grpId="0"/>
      <p:bldP spid="34" grpId="1" animBg="1"/>
      <p:bldP spid="38" grpId="1"/>
    </p:bldLst>
  </p:timing>
</p:sld>
</file>

<file path=ppt/tags/tag1.xml><?xml version="1.0" encoding="utf-8"?>
<p:tagLst xmlns:p="http://schemas.openxmlformats.org/presentationml/2006/main">
  <p:tag name="KSO_WM_UNIT_PLACING_PICTURE_USER_VIEWPORT" val="{&quot;height&quot;:5232,&quot;width&quot;:18408}"/>
</p:tagLst>
</file>

<file path=ppt/tags/tag2.xml><?xml version="1.0" encoding="utf-8"?>
<p:tagLst xmlns:p="http://schemas.openxmlformats.org/presentationml/2006/main">
  <p:tag name="KSO_WM_UNIT_PLACING_PICTURE_USER_VIEWPORT" val="{&quot;height&quot;:3828,&quot;width&quot;:1394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885</Words>
  <Application>WPS 演示</Application>
  <PresentationFormat>宽屏</PresentationFormat>
  <Paragraphs>235</Paragraphs>
  <Slides>18</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18</vt:i4>
      </vt:variant>
    </vt:vector>
  </HeadingPairs>
  <TitlesOfParts>
    <vt:vector size="31" baseType="lpstr">
      <vt:lpstr>Arial</vt:lpstr>
      <vt:lpstr>宋体</vt:lpstr>
      <vt:lpstr>Wingdings</vt:lpstr>
      <vt:lpstr>微软雅黑</vt:lpstr>
      <vt:lpstr>Calibri</vt:lpstr>
      <vt:lpstr>Hiragino Sans GB W3</vt:lpstr>
      <vt:lpstr>Impact</vt:lpstr>
      <vt:lpstr>造字工房尚雅体演示版常规体</vt:lpstr>
      <vt:lpstr>黑体-简</vt:lpstr>
      <vt:lpstr>Arial Unicode MS</vt:lpstr>
      <vt:lpstr>Calibri Light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MOMODA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MOMODASUCAI</dc:creator>
  <cp:lastModifiedBy>lyf</cp:lastModifiedBy>
  <cp:revision>221</cp:revision>
  <dcterms:created xsi:type="dcterms:W3CDTF">2020-09-10T17:55:00Z</dcterms:created>
  <dcterms:modified xsi:type="dcterms:W3CDTF">2020-09-19T16:02:55Z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